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Helvetica Neue"/>
      <p:regular r:id="rId35"/>
      <p:bold r:id="rId36"/>
      <p:italic r:id="rId37"/>
      <p:boldItalic r:id="rId38"/>
    </p:embeddedFont>
    <p:embeddedFont>
      <p:font typeface="Roboto Mon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1F4D4C-A9DE-4DB7-92EC-D8CCB468FCE8}">
  <a:tblStyle styleId="{511F4D4C-A9DE-4DB7-92EC-D8CCB468FCE8}" styleName="Table_0">
    <a:wholeTbl>
      <a:tcTxStyle b="off" i="off">
        <a:font>
          <a:latin typeface="Arial"/>
          <a:ea typeface="Arial"/>
          <a:cs typeface="Arial"/>
        </a:font>
        <a:schemeClr val="lt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42" Type="http://schemas.openxmlformats.org/officeDocument/2006/relationships/font" Target="fonts/RobotoMono-boldItalic.fntdata"/><Relationship Id="rId41" Type="http://schemas.openxmlformats.org/officeDocument/2006/relationships/font" Target="fonts/RobotoMono-italic.fntdata"/><Relationship Id="rId31" Type="http://schemas.openxmlformats.org/officeDocument/2006/relationships/font" Target="fonts/Roboto-regular.fntdata"/><Relationship Id="rId30" Type="http://schemas.openxmlformats.org/officeDocument/2006/relationships/slide" Target="slides/slide24.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HelveticaNeue-regular.fntdata"/><Relationship Id="rId34" Type="http://schemas.openxmlformats.org/officeDocument/2006/relationships/font" Target="fonts/Roboto-boldItalic.fntdata"/><Relationship Id="rId37" Type="http://schemas.openxmlformats.org/officeDocument/2006/relationships/font" Target="fonts/HelveticaNeue-italic.fntdata"/><Relationship Id="rId36" Type="http://schemas.openxmlformats.org/officeDocument/2006/relationships/font" Target="fonts/HelveticaNeue-bold.fntdata"/><Relationship Id="rId39" Type="http://schemas.openxmlformats.org/officeDocument/2006/relationships/font" Target="fonts/RobotoMono-regular.fntdata"/><Relationship Id="rId38" Type="http://schemas.openxmlformats.org/officeDocument/2006/relationships/font" Target="fonts/HelveticaNeue-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novation.wfp.org/project/prism" TargetMode="External"/><Relationship Id="rId3" Type="http://schemas.openxmlformats.org/officeDocument/2006/relationships/hyperlink" Target="https://github.com/WFP-VAM/prism-app" TargetMode="External"/><Relationship Id="rId4" Type="http://schemas.openxmlformats.org/officeDocument/2006/relationships/hyperlink" Target="https://digitalpublicgoods.net/registry/"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google/technology/safety-security/making-open-source-software-safer-and-more-secur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ource.guide/leadership-and-governance/" TargetMode="External"/><Relationship Id="rId3" Type="http://schemas.openxmlformats.org/officeDocument/2006/relationships/hyperlink" Target="https://github.com/python" TargetMode="External"/><Relationship Id="rId4" Type="http://schemas.openxmlformats.org/officeDocument/2006/relationships/hyperlink" Target="http://geekfeminism.wikia.com/wiki/Meritocracy" TargetMode="External"/><Relationship Id="rId5" Type="http://schemas.openxmlformats.org/officeDocument/2006/relationships/hyperlink" Target="https://www.apache.org/" TargetMode="External"/><Relationship Id="rId6" Type="http://schemas.openxmlformats.org/officeDocument/2006/relationships/hyperlink" Target="https://www.apache.org/index.html#projects-list" TargetMode="External"/><Relationship Id="rId7" Type="http://schemas.openxmlformats.org/officeDocument/2006/relationships/hyperlink" Target="https://foundation.nodejs.org/" TargetMode="External"/><Relationship Id="rId8" Type="http://schemas.openxmlformats.org/officeDocument/2006/relationships/hyperlink" Target="https://www.rust-lang.or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lcenter.org/" TargetMode="External"/><Relationship Id="rId3" Type="http://schemas.openxmlformats.org/officeDocument/2006/relationships/hyperlink" Target="https://www.youtube.com/watch?v=mf5tUbhi9Q4" TargetMode="External"/><Relationship Id="rId4" Type="http://schemas.openxmlformats.org/officeDocument/2006/relationships/hyperlink" Target="https://github.com/MERLTech" TargetMode="External"/><Relationship Id="rId5" Type="http://schemas.openxmlformats.org/officeDocument/2006/relationships/hyperlink" Target="https://digitalpublicgoods.net/registry"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blog/2012-12-19-the-octoverse-in-2012?utm_source=github&amp;utm_medium=referral&amp;utm_campaign=&amp;scid=&amp;utm_content=octoverse" TargetMode="External"/><Relationship Id="rId3" Type="http://schemas.openxmlformats.org/officeDocument/2006/relationships/hyperlink" Target="https://app.digitalpublicgoods.net/a/10128"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showcases/tools-for-open-source" TargetMode="External"/><Relationship Id="rId3" Type="http://schemas.openxmlformats.org/officeDocument/2006/relationships/hyperlink" Target="https://github.com/semantic-release/semantic-release" TargetMode="External"/><Relationship Id="rId4" Type="http://schemas.openxmlformats.org/officeDocument/2006/relationships/hyperlink" Target="https://github.com/facebook/mention-bot" TargetMode="External"/><Relationship Id="rId5" Type="http://schemas.openxmlformats.org/officeDocument/2006/relationships/hyperlink" Target="https://github.com/danger/danger" TargetMode="External"/><Relationship Id="rId6" Type="http://schemas.openxmlformats.org/officeDocument/2006/relationships/hyperlink" Target="https://github.com/probot/no-response" TargetMode="External"/><Relationship Id="rId7" Type="http://schemas.openxmlformats.org/officeDocument/2006/relationships/hyperlink" Target="https://github.com/dependabot"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3techs.com/technologies/overview/web_server" TargetMode="External"/><Relationship Id="rId3" Type="http://schemas.openxmlformats.org/officeDocument/2006/relationships/hyperlink" Target="https://innovation.wfp.org/project/prism" TargetMode="External"/><Relationship Id="rId4" Type="http://schemas.openxmlformats.org/officeDocument/2006/relationships/hyperlink" Target="https://github.com/WFP-VAM/prism-app" TargetMode="External"/><Relationship Id="rId5" Type="http://schemas.openxmlformats.org/officeDocument/2006/relationships/hyperlink" Target="https://digitalpublicgoods.net/registry/"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gital-strategy.ec.europa.eu/en/library/declaration-european-digital-rights-and-principles" TargetMode="External"/><Relationship Id="rId3" Type="http://schemas.openxmlformats.org/officeDocument/2006/relationships/hyperlink" Target="https://opensource.com/article/17/10/eu-open-source#:~:text=Under%20the%20declaration%2C%20European%20goverments%20will%3A%20%22Make%20more,promoted%20by%20EU%20programmes%20for%20interoperability%20and%20standardisation%22" TargetMode="External"/><Relationship Id="rId4" Type="http://schemas.openxmlformats.org/officeDocument/2006/relationships/hyperlink" Target="https://joinup.ec.europa.eu/collection/open-source-observatory-osor/news/report-open-source-driver-eus-digital-innovation" TargetMode="External"/><Relationship Id="rId9" Type="http://schemas.openxmlformats.org/officeDocument/2006/relationships/hyperlink" Target="https://digital-strategy.ec.europa.eu/en/library/study-about-impact-open-source-software-and-hardware-technological-independence-competitiveness-and" TargetMode="External"/><Relationship Id="rId5" Type="http://schemas.openxmlformats.org/officeDocument/2006/relationships/hyperlink" Target="https://www.jurist.org/news/2021/12/eu-commission-adopts-new-rules-for-open-source-software-distribution/" TargetMode="External"/><Relationship Id="rId6" Type="http://schemas.openxmlformats.org/officeDocument/2006/relationships/hyperlink" Target="https://www.unicef.org/innovation/stories/open-source-digital-sovereignty" TargetMode="External"/><Relationship Id="rId7" Type="http://schemas.openxmlformats.org/officeDocument/2006/relationships/hyperlink" Target="https://www.unicef.org/innovation/stories/open-source-digital-sovereignty" TargetMode="External"/><Relationship Id="rId8" Type="http://schemas.openxmlformats.org/officeDocument/2006/relationships/hyperlink" Target="https://ec.europa.eu/newsroom/dae/redirection/document/79021"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etworkworld.com/article/2230308/open-source-scales-better-than-proprietary--the-cloud-needs-massive-scale-to-succe.html" TargetMode="External"/><Relationship Id="rId3" Type="http://schemas.openxmlformats.org/officeDocument/2006/relationships/hyperlink" Target="https://graciousquotes.com/scalability/" TargetMode="External"/><Relationship Id="rId4" Type="http://schemas.openxmlformats.org/officeDocument/2006/relationships/hyperlink" Target="https://graciousquotes.com/scalability/" TargetMode="External"/><Relationship Id="rId5" Type="http://schemas.openxmlformats.org/officeDocument/2006/relationships/hyperlink" Target="https://graciousquotes.com/scalability/" TargetMode="External"/><Relationship Id="rId6" Type="http://schemas.openxmlformats.org/officeDocument/2006/relationships/hyperlink" Target="https://graciousquotes.com/scalability/"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uffer.com/resources/accessibility-quotes/" TargetMode="External"/><Relationship Id="rId3" Type="http://schemas.openxmlformats.org/officeDocument/2006/relationships/hyperlink" Target="https://buffer.com/resources/accessibility-quotes/" TargetMode="External"/><Relationship Id="rId4" Type="http://schemas.openxmlformats.org/officeDocument/2006/relationships/hyperlink" Target="https://www.goodreads.com/quotes/tag/accessibility" TargetMode="External"/><Relationship Id="rId9" Type="http://schemas.openxmlformats.org/officeDocument/2006/relationships/hyperlink" Target="https://www.azquotes.com/quotes/topics/open-source.html" TargetMode="External"/><Relationship Id="rId5" Type="http://schemas.openxmlformats.org/officeDocument/2006/relationships/hyperlink" Target="https://www.brainyquote.com/topics/open-source-quotes" TargetMode="External"/><Relationship Id="rId6" Type="http://schemas.openxmlformats.org/officeDocument/2006/relationships/hyperlink" Target="https://www.goodreads.com/quotes/tag/open-source" TargetMode="External"/><Relationship Id="rId7" Type="http://schemas.openxmlformats.org/officeDocument/2006/relationships/hyperlink" Target="https://www.azquotes.com/quotes/topics/open-source.html" TargetMode="External"/><Relationship Id="rId8" Type="http://schemas.openxmlformats.org/officeDocument/2006/relationships/hyperlink" Target="https://www.azquotes.com/quotes/topics/open-source.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118dbee5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118dbee5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How about we start with a pop quiz. Not something you like to hear in the </a:t>
            </a:r>
            <a:r>
              <a:rPr lang="en" sz="1000">
                <a:solidFill>
                  <a:schemeClr val="dk1"/>
                </a:solidFill>
                <a:latin typeface="Helvetica Neue"/>
                <a:ea typeface="Helvetica Neue"/>
                <a:cs typeface="Helvetica Neue"/>
                <a:sym typeface="Helvetica Neue"/>
              </a:rPr>
              <a:t>beginning</a:t>
            </a:r>
            <a:r>
              <a:rPr lang="en" sz="1000">
                <a:solidFill>
                  <a:schemeClr val="dk1"/>
                </a:solidFill>
                <a:latin typeface="Helvetica Neue"/>
                <a:ea typeface="Helvetica Neue"/>
                <a:cs typeface="Helvetica Neue"/>
                <a:sym typeface="Helvetica Neue"/>
              </a:rPr>
              <a:t> of a talk at the United Nations.</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arenR"/>
            </a:pPr>
            <a:r>
              <a:rPr lang="en" sz="1000">
                <a:solidFill>
                  <a:schemeClr val="dk1"/>
                </a:solidFill>
                <a:latin typeface="Helvetica Neue"/>
                <a:ea typeface="Helvetica Neue"/>
                <a:cs typeface="Helvetica Neue"/>
                <a:sym typeface="Helvetica Neue"/>
              </a:rPr>
              <a:t>Give yourself a point if you can point what’s common in these 4 projects.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I will have more questions </a:t>
            </a:r>
            <a:r>
              <a:rPr lang="en" sz="1000">
                <a:solidFill>
                  <a:schemeClr val="dk1"/>
                </a:solidFill>
                <a:latin typeface="Helvetica Neue"/>
                <a:ea typeface="Helvetica Neue"/>
                <a:cs typeface="Helvetica Neue"/>
                <a:sym typeface="Helvetica Neue"/>
              </a:rPr>
              <a:t>throughout</a:t>
            </a:r>
            <a:r>
              <a:rPr lang="en" sz="1000">
                <a:solidFill>
                  <a:schemeClr val="dk1"/>
                </a:solidFill>
                <a:latin typeface="Helvetica Neue"/>
                <a:ea typeface="Helvetica Neue"/>
                <a:cs typeface="Helvetica Neue"/>
                <a:sym typeface="Helvetica Neue"/>
              </a:rPr>
              <a:t> the talk so please keep track of your points, it’s a honor system.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arenR"/>
            </a:pPr>
            <a:r>
              <a:rPr lang="en" sz="1000">
                <a:solidFill>
                  <a:schemeClr val="dk1"/>
                </a:solidFill>
                <a:latin typeface="Helvetica Neue"/>
                <a:ea typeface="Helvetica Neue"/>
                <a:cs typeface="Helvetica Neue"/>
                <a:sym typeface="Helvetica Neue"/>
              </a:rPr>
              <a:t>Bonus point if you can spot is already a DPG</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arenR"/>
            </a:pPr>
            <a:r>
              <a:rPr lang="en" sz="1000">
                <a:solidFill>
                  <a:schemeClr val="dk1"/>
                </a:solidFill>
                <a:latin typeface="Helvetica Neue"/>
                <a:ea typeface="Helvetica Neue"/>
                <a:cs typeface="Helvetica Neue"/>
                <a:sym typeface="Helvetica Neue"/>
              </a:rPr>
              <a:t>for those high-</a:t>
            </a:r>
            <a:r>
              <a:rPr lang="en" sz="1000">
                <a:solidFill>
                  <a:schemeClr val="dk1"/>
                </a:solidFill>
                <a:latin typeface="Helvetica Neue"/>
                <a:ea typeface="Helvetica Neue"/>
                <a:cs typeface="Helvetica Neue"/>
                <a:sym typeface="Helvetica Neue"/>
              </a:rPr>
              <a:t>achievers</a:t>
            </a:r>
            <a:r>
              <a:rPr lang="en" sz="1000">
                <a:solidFill>
                  <a:schemeClr val="dk1"/>
                </a:solidFill>
                <a:latin typeface="Helvetica Neue"/>
                <a:ea typeface="Helvetica Neue"/>
                <a:cs typeface="Helvetica Neue"/>
                <a:sym typeface="Helvetica Neue"/>
              </a:rPr>
              <a:t>: What SDG does it align to? (use in slide 14)</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GoData data collection tool, developed at the WHO, manages large amounts of data generated during an outbreak &amp; visualizes the transmission of the disease to help responders make the right decisions to halt the spread of disease.</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HDX, platform for finding, sharing, &amp; using humanitarian data from datasets around the world.</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Prism, developed by the World Food Programme, A climate risk monitoring system that combines geospatial data on hazards (droughts, floods, tropical storms &amp; earthquakes) with information on (socioeconomic) vulnerability in order to (monitor risks, prioritize responses &amp; to) inform disaster risk reduction &amp; social assistance programs.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Finally, OICT’s very own UN Open GIS An effort to promote the use of open-source geospatial technologies across the UN, enhancing collaboration &amp; interoperability between various UN agencies &amp; stakeholders.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What these four projects have in common is that they are all open source initiatives. </a:t>
            </a:r>
            <a:r>
              <a:rPr b="1" lang="en" sz="1000">
                <a:solidFill>
                  <a:schemeClr val="dk1"/>
                </a:solidFill>
                <a:latin typeface="Helvetica Neue"/>
                <a:ea typeface="Helvetica Neue"/>
                <a:cs typeface="Helvetica Neue"/>
                <a:sym typeface="Helvetica Neue"/>
              </a:rPr>
              <a:t>Next slide</a:t>
            </a:r>
            <a:endParaRPr b="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&amp; it's an honor to be speaking to you today about the power of open source software. I am here because I was inspired by the power of collaboration &amp; it's limitless potential.</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 OICT OpenGIS - Omar http://unopengis.org/unopengis/what/what04.php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Humanitarian Data Index </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br>
              <a:rPr lang="en">
                <a:solidFill>
                  <a:schemeClr val="dk1"/>
                </a:solidFill>
              </a:rPr>
            </a:br>
            <a:r>
              <a:rPr lang="en">
                <a:solidFill>
                  <a:schemeClr val="dk1"/>
                </a:solidFill>
              </a:rPr>
              <a:t>Notes/Feedback: should we add digital public goods - prism or others from the WHO?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https://innovation.wfp.org/project/prism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is a project with the World Food Programme: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PRISM</a:t>
            </a:r>
            <a:r>
              <a:rPr lang="en" u="sng">
                <a:solidFill>
                  <a:schemeClr val="hlink"/>
                </a:solidFill>
                <a:hlinkClick r:id="rId3"/>
              </a:rPr>
              <a:t> https://github.com/WFP-VAM/prism-app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Here's the list of</a:t>
            </a:r>
            <a:r>
              <a:rPr lang="en" u="sng">
                <a:solidFill>
                  <a:schemeClr val="hlink"/>
                </a:solidFill>
                <a:hlinkClick r:id="rId4"/>
              </a:rPr>
              <a:t> https://digitalpublicgoods.net/registry/</a:t>
            </a:r>
            <a:r>
              <a:rPr lang="en">
                <a:solidFill>
                  <a:schemeClr val="dk1"/>
                </a:solidFill>
              </a:rPr>
              <a:t> which are open source projects specifically for public goods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PRISM is a climate risk monitoring system developed by the World Food Programme (WFP) that integrates geospatial data on hazards such as droughts, floods, tropical storms, and earthquakes, with information on socioeconomic vulnerability. The goal is to inform disaster risk reduction and social assistance programs. The platform provides tools to governments, national disaster management organizations, and key line ministries to monitor risks, prioritize responses and inform programs and policies. PRISM produces interactive maps, charts, tables and reports that display climate risk monitoring indicators and risk and impact analytical products. The information can be used to mitigate the impact of climate-driven hazards by providing decision-makers with the most up-to-date risk and impact analytics. PRISM is actively used by government partners in Indonesia, Sri Lanka, Mongolia, and Cambodia and is forthcoming in several deployments across Asia and Africa. The project is recognized as a digital public good by the Digital Public Goods Alliance.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212529"/>
                </a:solidFill>
                <a:highlight>
                  <a:srgbClr val="FFFFFF"/>
                </a:highlight>
              </a:rPr>
              <a:t>SDG1: End Poverty in all its forms everywhere,</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212529"/>
                </a:solidFill>
                <a:highlight>
                  <a:srgbClr val="FFFFFF"/>
                </a:highlight>
              </a:rPr>
              <a:t>SDG2: Zero Hunger,</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212529"/>
                </a:solidFill>
                <a:highlight>
                  <a:srgbClr val="FFFFFF"/>
                </a:highlight>
              </a:rPr>
              <a:t>SDG11: Sustainable Cities and Communities,</a:t>
            </a:r>
            <a:endParaRPr sz="1200">
              <a:solidFill>
                <a:srgbClr val="212529"/>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212529"/>
                </a:solidFill>
                <a:highlight>
                  <a:srgbClr val="FFFFFF"/>
                </a:highlight>
              </a:rPr>
              <a:t>SDG13: Climate Action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Go.Data is a data collection tool developed by WHO and GOARN Partners to manage large amounts of data generated during an outbreak. It is designed for outbreak investigators and epidemiologists and allows for rapid data entry and better visualization of chains of transmission. The tool runs in both standalone and connected modes, offers access through mobile devices, and will be made available globally to WHO staff, Member States, and Partners.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eee4a13fa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eee4a13fa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Most of you know, that popular OSS prjs tend to have larger &amp; more diverse communities of developers?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This means that vulnerabilities can not only be quickly identified but they can be fixed as well. This is partly thanks to crowd-sourced efforts, bug bounty programs, &amp; other innovative techniques such as dependency scanning that shows vulnerabilities within your supply chain, secret scanning to scan any secrets checked in by accident or code scanning to analyze the code for any vulnerabilities. All these tools </a:t>
            </a:r>
            <a:r>
              <a:rPr lang="en" sz="1000">
                <a:solidFill>
                  <a:schemeClr val="dk1"/>
                </a:solidFill>
                <a:latin typeface="Helvetica Neue"/>
                <a:ea typeface="Helvetica Neue"/>
                <a:cs typeface="Helvetica Neue"/>
                <a:sym typeface="Helvetica Neue"/>
              </a:rPr>
              <a:t>are freely available to public OSS projects making them in most cases more secure than even proprietary software. Which can be vulnerable to leaks because they are often behind closed walls and enjoy a false sense of security.</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000">
                <a:solidFill>
                  <a:schemeClr val="dk1"/>
                </a:solidFill>
                <a:latin typeface="Helvetica Neue"/>
                <a:ea typeface="Helvetica Neue"/>
                <a:cs typeface="Helvetica Neue"/>
                <a:sym typeface="Helvetica Neue"/>
              </a:rPr>
              <a:t>Next Slide</a:t>
            </a:r>
            <a:endParaRPr b="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(By advocating for transparent &amp; accountable content governance frameworks, we can protect freedom of expression &amp; avoid overly restrictive moderation practices while also addressing concerns around encryption &amp; illegal online content.)</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298450" lvl="0" marL="457200" rtl="0" algn="l">
              <a:spcBef>
                <a:spcPts val="0"/>
              </a:spcBef>
              <a:spcAft>
                <a:spcPts val="0"/>
              </a:spcAft>
              <a:buSzPts val="1100"/>
              <a:buChar char="●"/>
            </a:pPr>
            <a:r>
              <a:rPr lang="en"/>
              <a:t>“Given the importance of digital infrastructure in our lives, it’s time to start thinking of it in the same way we do our physical infrastructure.</a:t>
            </a:r>
            <a:r>
              <a:rPr lang="en" u="sng">
                <a:solidFill>
                  <a:schemeClr val="hlink"/>
                </a:solidFill>
                <a:hlinkClick r:id="rId2"/>
              </a:rPr>
              <a:t> Open source software is a connective tissue for much of the online world — it deserves the same focus and funding we give to our roads and bridges.” Google2</a:t>
            </a:r>
            <a:endParaRPr/>
          </a:p>
          <a:p>
            <a:pPr indent="-298450" lvl="0" marL="457200" rtl="0" algn="l">
              <a:spcBef>
                <a:spcPts val="0"/>
              </a:spcBef>
              <a:spcAft>
                <a:spcPts val="0"/>
              </a:spcAft>
              <a:buSzPts val="1100"/>
              <a:buChar char="●"/>
            </a:pPr>
            <a:r>
              <a:rPr lang="en"/>
              <a:t>Security in open source is also like an onion: it has many layers, it can make you cry and it can keep the bad guys away.😂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2110ca2e5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2110ca2e5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However it’s not all unicorns &amp; rainbows in Open Source, &amp; I would be remiss if I didn’t highlight some of the top Challenges that might make you hesitate. Depending on how you look at this it, some would argue that Open Source software may not be as secure since it’s  open to the public eye.  Others may say that not all OSS projects are well supported &amp; may not have the no of contributors either because of the lack of skills or knowledge. Imagine a project that doesn’t have the right checks &amp; balances in place to catch problems. Just like how an empty unsecured house is a target, this may attract less experienced or malicious developers who may introduce security vulnerabilities into the code. Also, an incorrectly configured repository can be vulnerable to exploits. There could even be instances where there is not enough support from volunteers to make the necessary changes, even if a vulnerability is known &amp; a fix exists. I know many of you may have experienced having sent that Pull Request to your favorite open source project only to have it sit there for days with no response from the </a:t>
            </a:r>
            <a:r>
              <a:rPr lang="en" sz="1000">
                <a:solidFill>
                  <a:schemeClr val="dk1"/>
                </a:solidFill>
                <a:latin typeface="Helvetica Neue"/>
                <a:ea typeface="Helvetica Neue"/>
                <a:cs typeface="Helvetica Neue"/>
                <a:sym typeface="Helvetica Neue"/>
              </a:rPr>
              <a:t>maintainers.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However these are all solvable issues &amp; we will look at how automation, virtual </a:t>
            </a:r>
            <a:r>
              <a:rPr lang="en" sz="1000">
                <a:solidFill>
                  <a:schemeClr val="dk1"/>
                </a:solidFill>
                <a:latin typeface="Helvetica Neue"/>
                <a:ea typeface="Helvetica Neue"/>
                <a:cs typeface="Helvetica Neue"/>
                <a:sym typeface="Helvetica Neue"/>
              </a:rPr>
              <a:t>developers</a:t>
            </a:r>
            <a:r>
              <a:rPr lang="en" sz="1000">
                <a:solidFill>
                  <a:schemeClr val="dk1"/>
                </a:solidFill>
                <a:latin typeface="Helvetica Neue"/>
                <a:ea typeface="Helvetica Neue"/>
                <a:cs typeface="Helvetica Neue"/>
                <a:sym typeface="Helvetica Neue"/>
              </a:rPr>
              <a:t> can help resolving some of the easy ones in our upcoming session by Belinda Vennam &amp; test drive some of the </a:t>
            </a:r>
            <a:r>
              <a:rPr lang="en" sz="1000">
                <a:solidFill>
                  <a:schemeClr val="dk1"/>
                </a:solidFill>
                <a:latin typeface="Helvetica Neue"/>
                <a:ea typeface="Helvetica Neue"/>
                <a:cs typeface="Helvetica Neue"/>
                <a:sym typeface="Helvetica Neue"/>
              </a:rPr>
              <a:t>techniques</a:t>
            </a:r>
            <a:r>
              <a:rPr lang="en" sz="1000">
                <a:solidFill>
                  <a:schemeClr val="dk1"/>
                </a:solidFill>
                <a:latin typeface="Helvetica Neue"/>
                <a:ea typeface="Helvetica Neue"/>
                <a:cs typeface="Helvetica Neue"/>
                <a:sym typeface="Helvetica Neue"/>
              </a:rPr>
              <a:t> with our hands-on workshop Led by Joshua Ku. </a:t>
            </a:r>
            <a:r>
              <a:rPr b="1" lang="en">
                <a:solidFill>
                  <a:schemeClr val="dk1"/>
                </a:solidFill>
              </a:rPr>
              <a:t>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is there a GAP?</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•Support, legal and license issues, security and compliance, lack of governance and management, and knowledge and skills gap are challenges with open source software.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challenges must be addressed in order to fully realize the potential benefits of open source software.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•Effective governance and management, as well as addressing legal and license issues, are key to overcoming these challenges.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challenges of open source is that </a:t>
            </a:r>
            <a:r>
              <a:rPr lang="en">
                <a:solidFill>
                  <a:schemeClr val="dk1"/>
                </a:solidFill>
                <a:highlight>
                  <a:srgbClr val="FFFFFF"/>
                </a:highlight>
                <a:latin typeface="Helvetica Neue"/>
                <a:ea typeface="Helvetica Neue"/>
                <a:cs typeface="Helvetica Neue"/>
                <a:sym typeface="Helvetica Neue"/>
              </a:rPr>
              <a:t>access to digital solutions is often limited through </a:t>
            </a:r>
            <a:endParaRPr/>
          </a:p>
          <a:p>
            <a:pPr indent="0" lvl="0" marL="0" rtl="0" algn="l">
              <a:spcBef>
                <a:spcPts val="0"/>
              </a:spcBef>
              <a:spcAft>
                <a:spcPts val="0"/>
              </a:spcAft>
              <a:buNone/>
            </a:pPr>
            <a:r>
              <a:rPr lang="en"/>
              <a:t>copyright regimes and </a:t>
            </a:r>
            <a:endParaRPr/>
          </a:p>
          <a:p>
            <a:pPr indent="0" lvl="0" marL="0" rtl="0" algn="l">
              <a:spcBef>
                <a:spcPts val="0"/>
              </a:spcBef>
              <a:spcAft>
                <a:spcPts val="0"/>
              </a:spcAft>
              <a:buNone/>
            </a:pPr>
            <a:r>
              <a:rPr lang="en"/>
              <a:t>proprietary systems; </a:t>
            </a:r>
            <a:endParaRPr/>
          </a:p>
          <a:p>
            <a:pPr indent="0" lvl="0" marL="0" rtl="0" algn="l">
              <a:spcBef>
                <a:spcPts val="0"/>
              </a:spcBef>
              <a:spcAft>
                <a:spcPts val="0"/>
              </a:spcAft>
              <a:buNone/>
            </a:pPr>
            <a:r>
              <a:rPr lang="en">
                <a:solidFill>
                  <a:schemeClr val="dk1"/>
                </a:solidFill>
                <a:highlight>
                  <a:srgbClr val="FFFFFF"/>
                </a:highlight>
                <a:latin typeface="Helvetica Neue"/>
                <a:ea typeface="Helvetica Neue"/>
                <a:cs typeface="Helvetica Neue"/>
                <a:sym typeface="Helvetica Neue"/>
              </a:rPr>
              <a:t>Most existing DPG are not easily accessible because they are often </a:t>
            </a:r>
            <a:endParaRPr>
              <a:solidFill>
                <a:schemeClr val="dk1"/>
              </a:solidFill>
            </a:endParaRPr>
          </a:p>
          <a:p>
            <a:pPr indent="0" lvl="0" marL="0" rtl="0" algn="l">
              <a:spcBef>
                <a:spcPts val="0"/>
              </a:spcBef>
              <a:spcAft>
                <a:spcPts val="0"/>
              </a:spcAft>
              <a:buNone/>
            </a:pPr>
            <a:r>
              <a:rPr lang="en">
                <a:solidFill>
                  <a:schemeClr val="dk1"/>
                </a:solidFill>
                <a:highlight>
                  <a:srgbClr val="FFFFFF"/>
                </a:highlight>
                <a:latin typeface="Helvetica Neue"/>
                <a:ea typeface="Helvetica Neue"/>
                <a:cs typeface="Helvetica Neue"/>
                <a:sym typeface="Helvetica Neue"/>
              </a:rPr>
              <a:t>unevenly distributed in terms of the language, content and infrastructure required to access them.</a:t>
            </a:r>
            <a:endParaRPr>
              <a:solidFill>
                <a:schemeClr val="dk1"/>
              </a:solidFill>
            </a:endParaRPr>
          </a:p>
          <a:p>
            <a:pPr indent="0" lvl="0" marL="0" rtl="0" algn="l">
              <a:spcBef>
                <a:spcPts val="0"/>
              </a:spcBef>
              <a:spcAft>
                <a:spcPts val="0"/>
              </a:spcAft>
              <a:buNone/>
            </a:pPr>
            <a:r>
              <a:rPr lang="en"/>
              <a:t>lack of a "go to" platform. </a:t>
            </a:r>
            <a:endParaRPr/>
          </a:p>
          <a:p>
            <a:pPr indent="0" lvl="0" marL="0" rtl="0" algn="l">
              <a:spcBef>
                <a:spcPts val="0"/>
              </a:spcBef>
              <a:spcAft>
                <a:spcPts val="0"/>
              </a:spcAft>
              <a:buNone/>
            </a:pPr>
            <a:r>
              <a:rPr lang="en">
                <a:solidFill>
                  <a:schemeClr val="dk1"/>
                </a:solidFill>
              </a:rPr>
              <a:t>lack of support and </a:t>
            </a:r>
            <a:endParaRPr>
              <a:solidFill>
                <a:schemeClr val="dk1"/>
              </a:solidFill>
            </a:endParaRPr>
          </a:p>
          <a:p>
            <a:pPr indent="0" lvl="0" marL="0" rtl="0" algn="l">
              <a:spcBef>
                <a:spcPts val="0"/>
              </a:spcBef>
              <a:spcAft>
                <a:spcPts val="0"/>
              </a:spcAft>
              <a:buNone/>
            </a:pPr>
            <a:r>
              <a:rPr lang="en">
                <a:solidFill>
                  <a:schemeClr val="dk1"/>
                </a:solidFill>
              </a:rPr>
              <a:t>additional investment to scale up and </a:t>
            </a:r>
            <a:endParaRPr>
              <a:solidFill>
                <a:schemeClr val="dk1"/>
              </a:solidFill>
            </a:endParaRPr>
          </a:p>
          <a:p>
            <a:pPr indent="0" lvl="0" marL="0" rtl="0" algn="l">
              <a:spcBef>
                <a:spcPts val="0"/>
              </a:spcBef>
              <a:spcAft>
                <a:spcPts val="0"/>
              </a:spcAft>
              <a:buNone/>
            </a:pPr>
            <a:r>
              <a:rPr lang="en">
                <a:solidFill>
                  <a:schemeClr val="dk1"/>
                </a:solidFill>
              </a:rPr>
              <a:t>successfully implement open source solutions, and </a:t>
            </a:r>
            <a:endParaRPr>
              <a:solidFill>
                <a:schemeClr val="dk1"/>
              </a:solidFill>
            </a:endParaRPr>
          </a:p>
          <a:p>
            <a:pPr indent="0" lvl="0" marL="0" rtl="0" algn="l">
              <a:spcBef>
                <a:spcPts val="0"/>
              </a:spcBef>
              <a:spcAft>
                <a:spcPts val="0"/>
              </a:spcAft>
              <a:buNone/>
            </a:pPr>
            <a:r>
              <a:rPr lang="en">
                <a:solidFill>
                  <a:schemeClr val="dk1"/>
                </a:solidFill>
              </a:rPr>
              <a:t>decreased percentage of the Internet that is open-source and public.</a:t>
            </a:r>
            <a:r>
              <a:rPr lang="en">
                <a:solidFill>
                  <a:schemeClr val="dk1"/>
                </a:solidFill>
                <a:highlight>
                  <a:srgbClr val="FFFFFF"/>
                </a:highlight>
                <a:latin typeface="Helvetica Neue"/>
                <a:ea typeface="Helvetica Neue"/>
                <a:cs typeface="Helvetica Neue"/>
                <a:sym typeface="Helvetica Neue"/>
              </a:rPr>
              <a:t>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a:t>Additionally, there is a need for robust human rights and governance frameworks to enhance trust in technology and respond to cyberthreats.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Security concerns related to digital identity include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lack of user agency and choice,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lack of informed consent,</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lack of recognition of multiple forms of identity,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lack of space for anonymity, and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lack of transparency when an individual's data is used by government and other entities.</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we are going to address the HOW with 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highlight>
                  <a:srgbClr val="FFFFFF"/>
                </a:highlight>
                <a:latin typeface="Helvetica Neue"/>
                <a:ea typeface="Helvetica Neue"/>
                <a:cs typeface="Helvetica Neue"/>
                <a:sym typeface="Helvetica Neue"/>
              </a:rPr>
              <a:t>Open source software can help the United Nations by providing access to digital solutions, accelerating case detection, providing educational resources during school closures, improving humanitarian action across the humanitarian programme cycle, and supporting United Nations peacekeeping efforts.</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rPr>
              <a:t>What’s out of scope of this session is the roadmap.</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a:solidFill>
                  <a:schemeClr val="dk1"/>
                </a:solidFill>
              </a:rPr>
              <a:t>Start by creation of  a strategic and empowered multistakeholder high-level body, having a more focused agenda for the Forum based on a limited number of strategic policy issues, establishing a high-level segment and ministerial or parliamentarian tracks, forging stronger links among the global Forum and its regional, national, sub-regional and youth initiatives, better integrating programme and intersessional policy development work to support other priority areas, addressing the long-term sustainability of the Forum and the resources necessary for increased participation, through an innovative and viable fundraising strategy, enhancing the visibility of the Forum, including through a stronger corporate identity and improved reporting to other United Nations entities.</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a:solidFill>
                  <a:schemeClr val="dk1"/>
                </a:solidFill>
                <a:highlight>
                  <a:srgbClr val="FFFFFF"/>
                </a:highlight>
                <a:latin typeface="Helvetica Neue"/>
                <a:ea typeface="Helvetica Neue"/>
                <a:cs typeface="Helvetica Neue"/>
                <a:sym typeface="Helvetica Neue"/>
              </a:rPr>
              <a:t>The Panel recommends that a broad, multi-stakeholder alliance, involving the United Nations, create a platform for sharing digital public goods, engaging talent and pooling data sets, in a manner that respects privacy, in areas related to attaining the SDG. DPG are defined as open-source software, open data, open artificial intelligence models, open standards and open content that adhere to privacy and other applicable international and domestic laws, standards and best practices and do no harm. The Alliance is led by the Governments of Norway and Sierra Leone, the United Nations Children’s Fund and the non-governmental organization iSPIRT, working with other stakeholders.</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a:t>There are a number of studies and sources that discuss heuristics that can lead to incorrect conclusions, particularly with respect to open source software. </a:t>
            </a:r>
            <a:endParaRPr/>
          </a:p>
          <a:p>
            <a:pPr indent="0" lvl="0" marL="0" rtl="0" algn="l">
              <a:spcBef>
                <a:spcPts val="0"/>
              </a:spcBef>
              <a:spcAft>
                <a:spcPts val="0"/>
              </a:spcAft>
              <a:buNone/>
            </a:pPr>
            <a:r>
              <a:rPr lang="en"/>
              <a:t>For example, a study published in the International Journal of Information Security in 2019 found that experts typically overestimated the risks associated with open source projects due to their reliance on the availability heuristic. https://link.springer.com/article/10.1007/s10207-018-0423-3</a:t>
            </a:r>
            <a:endParaRPr/>
          </a:p>
          <a:p>
            <a:pPr indent="0" lvl="0" marL="0" rtl="0" algn="l">
              <a:spcBef>
                <a:spcPts val="0"/>
              </a:spcBef>
              <a:spcAft>
                <a:spcPts val="0"/>
              </a:spcAft>
              <a:buNone/>
            </a:pPr>
            <a:r>
              <a:rPr lang="en"/>
              <a:t>Additionally, a 2017 report published by the Open Source Initiative highlights some of the common misconceptions and cognitive biases related to open source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Open Source Initiative report provides a number of examples of common misconceptions and cognitive biases related to open source software. One example is the assumption that open source software is 'free,' when in fact there may be associated costs in terms of licensing, maintenance, and support. Other examples include the tendency to focus too much on minor details, such as the choice of license, when selecting open source software, and the tendency to overestimate the risks associated with open source projects.</a:t>
            </a:r>
            <a:endParaRPr/>
          </a:p>
          <a:p>
            <a:pPr indent="0" lvl="0" marL="0" rtl="0" algn="l">
              <a:spcBef>
                <a:spcPts val="0"/>
              </a:spcBef>
              <a:spcAft>
                <a:spcPts val="0"/>
              </a:spcAft>
              <a:buNone/>
            </a:pPr>
            <a:r>
              <a:rPr lang="en"/>
              <a:t>https://opensource.org/files/OSI-2017-Report.pdf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d8117adb3f_0_4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1d8117adb3f_0_4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of the decisions that you need to make early on sometimes can be viewed as friction point.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When choosing a license, it's important to consider the goals and values of the project and its community, compatibility with other licenses, and the level of collaboration and contribution the project aims to foster. It can be difficult to distinguish between open source and commercial use licenses, as many open source licenses are also compatible with commercial use and </a:t>
            </a:r>
            <a:r>
              <a:rPr lang="en"/>
              <a:t>there</a:t>
            </a:r>
            <a:r>
              <a:rPr lang="en"/>
              <a:t> are nuances that may be open to interpretation &amp; not be well understood even if you have a law degree.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Strong Copyleft licenses promote collaboration and sharing among developers, but can be overly restrictive and discourage some developers from contributing.</a:t>
            </a:r>
            <a:r>
              <a:rPr lang="en">
                <a:solidFill>
                  <a:schemeClr val="dk1"/>
                </a:solidFill>
              </a:rPr>
              <a:t> (Strong copyleft licenses, such as the GNU General Public License (GPL), require that any derivative works of the licensed software also remain open source and free for use by others. While this promotes collaboration and sharing among developers and the open-source community, it can be overly restrictive in certain situations. For example, it may make it more difficult for businesses to use open-source software for their own purposes, as they may be required to release their own code as open source, which could be detrimental to their business interests) </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Patent Protection provides legal protection to original creators of open source software, but may discourage some businesses from using it.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Choice overload can make it challenging to decide which license is the best fit for your project. It's important to consider common misconceptions and cognitive biases related to open source software when making a decision, such as the assumption that open source software is 'free.' Ultimately, the choice of license will depend on the specific needs and goals of the project and its community. </a:t>
            </a:r>
            <a:r>
              <a:rPr b="1" lang="en">
                <a:solidFill>
                  <a:schemeClr val="dk1"/>
                </a:solidFill>
              </a:rPr>
              <a:t>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challenges of open source is that </a:t>
            </a:r>
            <a:r>
              <a:rPr lang="en">
                <a:solidFill>
                  <a:schemeClr val="dk1"/>
                </a:solidFill>
                <a:highlight>
                  <a:srgbClr val="FFFFFF"/>
                </a:highlight>
                <a:latin typeface="Helvetica Neue"/>
                <a:ea typeface="Helvetica Neue"/>
                <a:cs typeface="Helvetica Neue"/>
                <a:sym typeface="Helvetica Neue"/>
              </a:rPr>
              <a:t>access to digital solutions is often limited through </a:t>
            </a:r>
            <a:endParaRPr/>
          </a:p>
          <a:p>
            <a:pPr indent="0" lvl="0" marL="0" rtl="0" algn="l">
              <a:spcBef>
                <a:spcPts val="0"/>
              </a:spcBef>
              <a:spcAft>
                <a:spcPts val="0"/>
              </a:spcAft>
              <a:buNone/>
            </a:pPr>
            <a:r>
              <a:rPr lang="en"/>
              <a:t>copyright regimes and </a:t>
            </a:r>
            <a:endParaRPr/>
          </a:p>
          <a:p>
            <a:pPr indent="0" lvl="0" marL="0" rtl="0" algn="l">
              <a:spcBef>
                <a:spcPts val="0"/>
              </a:spcBef>
              <a:spcAft>
                <a:spcPts val="0"/>
              </a:spcAft>
              <a:buNone/>
            </a:pPr>
            <a:r>
              <a:rPr lang="en"/>
              <a:t>proprietary systems; </a:t>
            </a:r>
            <a:endParaRPr/>
          </a:p>
          <a:p>
            <a:pPr indent="0" lvl="0" marL="0" rtl="0" algn="l">
              <a:spcBef>
                <a:spcPts val="0"/>
              </a:spcBef>
              <a:spcAft>
                <a:spcPts val="0"/>
              </a:spcAft>
              <a:buNone/>
            </a:pPr>
            <a:r>
              <a:rPr lang="en">
                <a:solidFill>
                  <a:schemeClr val="dk1"/>
                </a:solidFill>
                <a:highlight>
                  <a:srgbClr val="FFFFFF"/>
                </a:highlight>
                <a:latin typeface="Helvetica Neue"/>
                <a:ea typeface="Helvetica Neue"/>
                <a:cs typeface="Helvetica Neue"/>
                <a:sym typeface="Helvetica Neue"/>
              </a:rPr>
              <a:t>Most existing DPG are not easily accessible because they are often </a:t>
            </a:r>
            <a:endParaRPr>
              <a:solidFill>
                <a:schemeClr val="dk1"/>
              </a:solidFill>
            </a:endParaRPr>
          </a:p>
          <a:p>
            <a:pPr indent="0" lvl="0" marL="0" rtl="0" algn="l">
              <a:spcBef>
                <a:spcPts val="0"/>
              </a:spcBef>
              <a:spcAft>
                <a:spcPts val="0"/>
              </a:spcAft>
              <a:buNone/>
            </a:pPr>
            <a:r>
              <a:rPr lang="en">
                <a:solidFill>
                  <a:schemeClr val="dk1"/>
                </a:solidFill>
                <a:highlight>
                  <a:srgbClr val="FFFFFF"/>
                </a:highlight>
                <a:latin typeface="Helvetica Neue"/>
                <a:ea typeface="Helvetica Neue"/>
                <a:cs typeface="Helvetica Neue"/>
                <a:sym typeface="Helvetica Neue"/>
              </a:rPr>
              <a:t>unevenly distributed in terms of the language, content and infrastructure required to access them.</a:t>
            </a:r>
            <a:endParaRPr>
              <a:solidFill>
                <a:schemeClr val="dk1"/>
              </a:solidFill>
            </a:endParaRPr>
          </a:p>
          <a:p>
            <a:pPr indent="0" lvl="0" marL="0" rtl="0" algn="l">
              <a:spcBef>
                <a:spcPts val="0"/>
              </a:spcBef>
              <a:spcAft>
                <a:spcPts val="0"/>
              </a:spcAft>
              <a:buNone/>
            </a:pPr>
            <a:r>
              <a:rPr lang="en"/>
              <a:t>lack of a "go to" platform. </a:t>
            </a:r>
            <a:endParaRPr/>
          </a:p>
          <a:p>
            <a:pPr indent="0" lvl="0" marL="0" rtl="0" algn="l">
              <a:spcBef>
                <a:spcPts val="0"/>
              </a:spcBef>
              <a:spcAft>
                <a:spcPts val="0"/>
              </a:spcAft>
              <a:buNone/>
            </a:pPr>
            <a:r>
              <a:rPr lang="en">
                <a:solidFill>
                  <a:schemeClr val="dk1"/>
                </a:solidFill>
              </a:rPr>
              <a:t>lack of support and </a:t>
            </a:r>
            <a:endParaRPr>
              <a:solidFill>
                <a:schemeClr val="dk1"/>
              </a:solidFill>
            </a:endParaRPr>
          </a:p>
          <a:p>
            <a:pPr indent="0" lvl="0" marL="0" rtl="0" algn="l">
              <a:spcBef>
                <a:spcPts val="0"/>
              </a:spcBef>
              <a:spcAft>
                <a:spcPts val="0"/>
              </a:spcAft>
              <a:buNone/>
            </a:pPr>
            <a:r>
              <a:rPr lang="en">
                <a:solidFill>
                  <a:schemeClr val="dk1"/>
                </a:solidFill>
              </a:rPr>
              <a:t>additional investment to scale up and </a:t>
            </a:r>
            <a:endParaRPr>
              <a:solidFill>
                <a:schemeClr val="dk1"/>
              </a:solidFill>
            </a:endParaRPr>
          </a:p>
          <a:p>
            <a:pPr indent="0" lvl="0" marL="0" rtl="0" algn="l">
              <a:spcBef>
                <a:spcPts val="0"/>
              </a:spcBef>
              <a:spcAft>
                <a:spcPts val="0"/>
              </a:spcAft>
              <a:buNone/>
            </a:pPr>
            <a:r>
              <a:rPr lang="en">
                <a:solidFill>
                  <a:schemeClr val="dk1"/>
                </a:solidFill>
              </a:rPr>
              <a:t>successfully implement open source solutions, and </a:t>
            </a:r>
            <a:endParaRPr>
              <a:solidFill>
                <a:schemeClr val="dk1"/>
              </a:solidFill>
            </a:endParaRPr>
          </a:p>
          <a:p>
            <a:pPr indent="0" lvl="0" marL="0" rtl="0" algn="l">
              <a:spcBef>
                <a:spcPts val="0"/>
              </a:spcBef>
              <a:spcAft>
                <a:spcPts val="0"/>
              </a:spcAft>
              <a:buNone/>
            </a:pPr>
            <a:r>
              <a:rPr lang="en">
                <a:solidFill>
                  <a:schemeClr val="dk1"/>
                </a:solidFill>
              </a:rPr>
              <a:t>decreased percentage of the Internet that is open-source and public.</a:t>
            </a:r>
            <a:r>
              <a:rPr lang="en">
                <a:solidFill>
                  <a:schemeClr val="dk1"/>
                </a:solidFill>
                <a:highlight>
                  <a:srgbClr val="FFFFFF"/>
                </a:highlight>
                <a:latin typeface="Helvetica Neue"/>
                <a:ea typeface="Helvetica Neue"/>
                <a:cs typeface="Helvetica Neue"/>
                <a:sym typeface="Helvetica Neue"/>
              </a:rPr>
              <a:t>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a:t>Additionally, there is a need for robust human rights and governance frameworks to enhance trust in technology and respond to cyberthreats.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Security concerns related to digital identity include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lack of user agency and choice,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lack of informed consent,</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lack of recognition of multiple forms of identity,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lack of space for anonymity, and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lack of transparency when an individual's data is used by government and other entities.</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we are going to address the HOW with 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highlight>
                  <a:srgbClr val="FFFFFF"/>
                </a:highlight>
                <a:latin typeface="Helvetica Neue"/>
                <a:ea typeface="Helvetica Neue"/>
                <a:cs typeface="Helvetica Neue"/>
                <a:sym typeface="Helvetica Neue"/>
              </a:rPr>
              <a:t>Open source software can help the United Nations by providing access to digital solutions, accelerating case detection, providing educational resources during school closures, improving humanitarian action across the humanitarian programme cycle, and supporting United Nations peacekeeping efforts.</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rPr>
              <a:t>What’s out of scope of this session is the roadmap.</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a:solidFill>
                  <a:schemeClr val="dk1"/>
                </a:solidFill>
              </a:rPr>
              <a:t>Start by c</a:t>
            </a:r>
            <a:r>
              <a:rPr lang="en">
                <a:solidFill>
                  <a:schemeClr val="dk1"/>
                </a:solidFill>
              </a:rPr>
              <a:t>reation of  a strategic and empowered multistakeholder high-level body, having a more focused agenda for the Forum based on a limited number of strategic policy issues, establishing a high-level segment and ministerial or parliamentarian tracks, forging stronger links among the global Forum and its regional, national, sub-regional and youth initiatives, better integrating programme and intersessional policy development work to support other priority areas, addressing the long-term sustainability of the Forum and the resources necessary for increased participation, through an innovative and viable fundraising strategy, enhancing the visibility of the Forum, including through a stronger corporate identity and improved reporting to other United Nations entities.</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a:solidFill>
                  <a:schemeClr val="dk1"/>
                </a:solidFill>
                <a:highlight>
                  <a:srgbClr val="FFFFFF"/>
                </a:highlight>
                <a:latin typeface="Helvetica Neue"/>
                <a:ea typeface="Helvetica Neue"/>
                <a:cs typeface="Helvetica Neue"/>
                <a:sym typeface="Helvetica Neue"/>
              </a:rPr>
              <a:t>The Panel recommends that a broad, multi-stakeholder alliance, involving the United Nations, create a platform for sharing digital public goods, engaging talent and pooling data sets, in a manner that respects privacy, in areas related to attaining the SDG. DPG are defined as open-source software, open data, open artificial intelligence models, open standards and open content that adhere to privacy and other applicable international and domestic laws, standards and best practices and do no harm. The Alliance is led by the Governments of Norway and Sierra Leone, the United Nations Children’s Fund and the non-governmental organization iSPIRT, working with other stakeholders.</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a:t>There are a number of studies and sources that discuss heuristics that can lead to incorrect conclusions, particularly with respect to open source software. </a:t>
            </a:r>
            <a:endParaRPr/>
          </a:p>
          <a:p>
            <a:pPr indent="0" lvl="0" marL="0" rtl="0" algn="l">
              <a:spcBef>
                <a:spcPts val="0"/>
              </a:spcBef>
              <a:spcAft>
                <a:spcPts val="0"/>
              </a:spcAft>
              <a:buNone/>
            </a:pPr>
            <a:r>
              <a:rPr lang="en"/>
              <a:t>For example, a study published in the International Journal of Information Security in 2019 found that experts typically overestimated the risks associated with open source projects due to their reliance on the availability heuristic. https://link.springer.com/article/10.1007/s10207-018-0423-3</a:t>
            </a:r>
            <a:endParaRPr/>
          </a:p>
          <a:p>
            <a:pPr indent="0" lvl="0" marL="0" rtl="0" algn="l">
              <a:spcBef>
                <a:spcPts val="0"/>
              </a:spcBef>
              <a:spcAft>
                <a:spcPts val="0"/>
              </a:spcAft>
              <a:buNone/>
            </a:pPr>
            <a:r>
              <a:rPr lang="en"/>
              <a:t>Additionally, a 2017 report published by the Open Source Initiative highlights some of the common misconceptions and cognitive biases related to open source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Open Source Initiative report provides a number of examples of common misconceptions and cognitive biases related to open source software. One example is the assumption that open source software is 'free,' when in fact there may be associated costs in terms of licensing, maintenance, and support. Other examples include the tendency to focus too much on minor details, such as the choice of license, when selecting open source software, and the tendency to overestimate the risks associated with open source projects.</a:t>
            </a:r>
            <a:endParaRPr/>
          </a:p>
          <a:p>
            <a:pPr indent="0" lvl="0" marL="0" rtl="0" algn="l">
              <a:spcBef>
                <a:spcPts val="0"/>
              </a:spcBef>
              <a:spcAft>
                <a:spcPts val="0"/>
              </a:spcAft>
              <a:buNone/>
            </a:pPr>
            <a:r>
              <a:rPr lang="en"/>
              <a:t>https://opensource.org/files/OSI-2017-Report.pdf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There are several considerations when choosing a license for a software project, including:</a:t>
            </a:r>
            <a:endParaRPr/>
          </a:p>
          <a:p>
            <a:pPr indent="-298450" lvl="0" marL="457200" rtl="0" algn="l">
              <a:spcBef>
                <a:spcPts val="0"/>
              </a:spcBef>
              <a:spcAft>
                <a:spcPts val="0"/>
              </a:spcAft>
              <a:buSzPts val="1100"/>
              <a:buAutoNum type="arabicPeriod"/>
            </a:pPr>
            <a:r>
              <a:rPr lang="en"/>
              <a:t>The goals and values of the project and its community</a:t>
            </a:r>
            <a:endParaRPr/>
          </a:p>
          <a:p>
            <a:pPr indent="-298450" lvl="0" marL="457200" rtl="0" algn="l">
              <a:spcBef>
                <a:spcPts val="0"/>
              </a:spcBef>
              <a:spcAft>
                <a:spcPts val="0"/>
              </a:spcAft>
              <a:buSzPts val="1100"/>
              <a:buAutoNum type="arabicPeriod"/>
            </a:pPr>
            <a:r>
              <a:rPr lang="en"/>
              <a:t>Compatibility with other licenses that may be used in the project or that the project may depend on</a:t>
            </a:r>
            <a:endParaRPr/>
          </a:p>
          <a:p>
            <a:pPr indent="-298450" lvl="0" marL="457200" rtl="0" algn="l">
              <a:spcBef>
                <a:spcPts val="0"/>
              </a:spcBef>
              <a:spcAft>
                <a:spcPts val="0"/>
              </a:spcAft>
              <a:buSzPts val="1100"/>
              <a:buAutoNum type="arabicPeriod"/>
            </a:pPr>
            <a:r>
              <a:rPr lang="en"/>
              <a:t>The level of protection for the project's intellectual property and the ability to control how it is used</a:t>
            </a:r>
            <a:endParaRPr/>
          </a:p>
          <a:p>
            <a:pPr indent="-298450" lvl="0" marL="457200" rtl="0" algn="l">
              <a:spcBef>
                <a:spcPts val="0"/>
              </a:spcBef>
              <a:spcAft>
                <a:spcPts val="0"/>
              </a:spcAft>
              <a:buSzPts val="1100"/>
              <a:buAutoNum type="arabicPeriod"/>
            </a:pPr>
            <a:r>
              <a:rPr lang="en"/>
              <a:t>The level of collaboration and contribution the project aims to foster</a:t>
            </a:r>
            <a:endParaRPr/>
          </a:p>
          <a:p>
            <a:pPr indent="-298450" lvl="0" marL="457200" rtl="0" algn="l">
              <a:spcBef>
                <a:spcPts val="0"/>
              </a:spcBef>
              <a:spcAft>
                <a:spcPts val="0"/>
              </a:spcAft>
              <a:buSzPts val="1100"/>
              <a:buAutoNum type="arabicPeriod"/>
            </a:pPr>
            <a:r>
              <a:rPr lang="en"/>
              <a:t>The target audience for the software, including end users and developers</a:t>
            </a:r>
            <a:endParaRPr/>
          </a:p>
          <a:p>
            <a:pPr indent="0" lvl="0" marL="0" rtl="0" algn="l">
              <a:spcBef>
                <a:spcPts val="0"/>
              </a:spcBef>
              <a:spcAft>
                <a:spcPts val="0"/>
              </a:spcAft>
              <a:buNone/>
            </a:pPr>
            <a:r>
              <a:rPr lang="en"/>
              <a:t>In terms of licenses that promote open source versus those that favor commercial use, it can be difficult to make a clear distinction. Many of the most popular open source licenses, such as Apache 2.0, BSD 3-Clause, and MIT, are also compatible with commercial use. However, licenses such as GPL-2.0, GPL-3.0, and AGPL-3.0 are often considered more restrictive and may be less favorable for commercial use. Ultimately, the choice of license will depend on the specific needs and goals of the project and its community.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Strong Copyleft:</a:t>
            </a:r>
            <a:endParaRPr/>
          </a:p>
          <a:p>
            <a:pPr indent="-298450" lvl="0" marL="457200" rtl="0" algn="l">
              <a:spcBef>
                <a:spcPts val="0"/>
              </a:spcBef>
              <a:spcAft>
                <a:spcPts val="0"/>
              </a:spcAft>
              <a:buSzPts val="1100"/>
              <a:buChar char="●"/>
            </a:pPr>
            <a:r>
              <a:rPr lang="en"/>
              <a:t>Ensures that any derivative works of the licensed software also remain open source and free for use by others.</a:t>
            </a:r>
            <a:endParaRPr/>
          </a:p>
          <a:p>
            <a:pPr indent="-298450" lvl="0" marL="457200" rtl="0" algn="l">
              <a:spcBef>
                <a:spcPts val="0"/>
              </a:spcBef>
              <a:spcAft>
                <a:spcPts val="0"/>
              </a:spcAft>
              <a:buSzPts val="1100"/>
              <a:buChar char="●"/>
            </a:pPr>
            <a:r>
              <a:rPr lang="en"/>
              <a:t>Promotes collaboration and sharing among developers and the open-source community.</a:t>
            </a:r>
            <a:endParaRPr/>
          </a:p>
          <a:p>
            <a:pPr indent="-298450" lvl="0" marL="457200" rtl="0" algn="l">
              <a:spcBef>
                <a:spcPts val="0"/>
              </a:spcBef>
              <a:spcAft>
                <a:spcPts val="0"/>
              </a:spcAft>
              <a:buSzPts val="1100"/>
              <a:buChar char="●"/>
            </a:pPr>
            <a:r>
              <a:rPr lang="en"/>
              <a:t>Helps prevent commercial entities from taking advantage of the open-source community by profiting from software without contributing back to it.</a:t>
            </a:r>
            <a:endParaRPr/>
          </a:p>
          <a:p>
            <a:pPr indent="0" lvl="0" marL="0" rtl="0" algn="l">
              <a:spcBef>
                <a:spcPts val="0"/>
              </a:spcBef>
              <a:spcAft>
                <a:spcPts val="0"/>
              </a:spcAft>
              <a:buNone/>
            </a:pPr>
            <a:r>
              <a:rPr lang="en"/>
              <a:t>Cons:</a:t>
            </a:r>
            <a:endParaRPr/>
          </a:p>
          <a:p>
            <a:pPr indent="-298450" lvl="0" marL="457200" rtl="0" algn="l">
              <a:spcBef>
                <a:spcPts val="0"/>
              </a:spcBef>
              <a:spcAft>
                <a:spcPts val="0"/>
              </a:spcAft>
              <a:buSzPts val="1100"/>
              <a:buChar char="●"/>
            </a:pPr>
            <a:r>
              <a:rPr lang="en"/>
              <a:t>Can be overly restrictive, potentially limiting the use of open-source software in certain situations.</a:t>
            </a:r>
            <a:endParaRPr/>
          </a:p>
          <a:p>
            <a:pPr indent="-298450" lvl="0" marL="457200" rtl="0" algn="l">
              <a:spcBef>
                <a:spcPts val="0"/>
              </a:spcBef>
              <a:spcAft>
                <a:spcPts val="0"/>
              </a:spcAft>
              <a:buSzPts val="1100"/>
              <a:buChar char="●"/>
            </a:pPr>
            <a:r>
              <a:rPr lang="en"/>
              <a:t>Can make it more difficult for businesses to use open-source software for their own purposes, as they may be required to release their own code as open source.</a:t>
            </a:r>
            <a:endParaRPr/>
          </a:p>
          <a:p>
            <a:pPr indent="-298450" lvl="0" marL="457200" rtl="0" algn="l">
              <a:spcBef>
                <a:spcPts val="0"/>
              </a:spcBef>
              <a:spcAft>
                <a:spcPts val="0"/>
              </a:spcAft>
              <a:buSzPts val="1100"/>
              <a:buChar char="●"/>
            </a:pPr>
            <a:r>
              <a:rPr lang="en"/>
              <a:t>May discourage some developers from contributing to open-source projects if they feel that their work will be subject to strict licensing requirements.</a:t>
            </a:r>
            <a:endParaRPr/>
          </a:p>
          <a:p>
            <a:pPr indent="-298450" lvl="0" marL="457200" rtl="0" algn="l">
              <a:spcBef>
                <a:spcPts val="0"/>
              </a:spcBef>
              <a:spcAft>
                <a:spcPts val="0"/>
              </a:spcAft>
              <a:buSzPts val="1100"/>
              <a:buAutoNum type="arabicPeriod" startAt="2"/>
            </a:pPr>
            <a:r>
              <a:rPr lang="en"/>
              <a:t>Patent Protection:</a:t>
            </a:r>
            <a:endParaRPr/>
          </a:p>
          <a:p>
            <a:pPr indent="-298450" lvl="0" marL="457200" rtl="0" algn="l">
              <a:spcBef>
                <a:spcPts val="0"/>
              </a:spcBef>
              <a:spcAft>
                <a:spcPts val="0"/>
              </a:spcAft>
              <a:buSzPts val="1100"/>
              <a:buChar char="●"/>
            </a:pPr>
            <a:r>
              <a:rPr lang="en"/>
              <a:t>Provides legal protection to the original creators of open-source software against infringement by others.</a:t>
            </a:r>
            <a:endParaRPr/>
          </a:p>
          <a:p>
            <a:pPr indent="-298450" lvl="0" marL="457200" rtl="0" algn="l">
              <a:spcBef>
                <a:spcPts val="0"/>
              </a:spcBef>
              <a:spcAft>
                <a:spcPts val="0"/>
              </a:spcAft>
              <a:buSzPts val="1100"/>
              <a:buChar char="●"/>
            </a:pPr>
            <a:r>
              <a:rPr lang="en"/>
              <a:t>Encourages innovation by incentivizing developers to create and share their work without fear of it being copied without permission.</a:t>
            </a:r>
            <a:endParaRPr/>
          </a:p>
          <a:p>
            <a:pPr indent="-298450" lvl="0" marL="457200" rtl="0" algn="l">
              <a:spcBef>
                <a:spcPts val="0"/>
              </a:spcBef>
              <a:spcAft>
                <a:spcPts val="0"/>
              </a:spcAft>
              <a:buSzPts val="1100"/>
              <a:buChar char="●"/>
            </a:pPr>
            <a:r>
              <a:rPr lang="en"/>
              <a:t>Can help ensure that open-source software remains free for all to use, rather than being controlled by a single entity.</a:t>
            </a:r>
            <a:endParaRPr/>
          </a:p>
          <a:p>
            <a:pPr indent="0" lvl="0" marL="0" rtl="0" algn="l">
              <a:spcBef>
                <a:spcPts val="0"/>
              </a:spcBef>
              <a:spcAft>
                <a:spcPts val="0"/>
              </a:spcAft>
              <a:buNone/>
            </a:pPr>
            <a:r>
              <a:rPr lang="en"/>
              <a:t>Cons:</a:t>
            </a:r>
            <a:endParaRPr/>
          </a:p>
          <a:p>
            <a:pPr indent="-298450" lvl="0" marL="457200" rtl="0" algn="l">
              <a:spcBef>
                <a:spcPts val="0"/>
              </a:spcBef>
              <a:spcAft>
                <a:spcPts val="0"/>
              </a:spcAft>
              <a:buSzPts val="1100"/>
              <a:buChar char="●"/>
            </a:pPr>
            <a:r>
              <a:rPr lang="en"/>
              <a:t>Can be difficult to enforce, particularly in countries with weak intellectual property laws.</a:t>
            </a:r>
            <a:endParaRPr/>
          </a:p>
          <a:p>
            <a:pPr indent="-298450" lvl="0" marL="457200" rtl="0" algn="l">
              <a:spcBef>
                <a:spcPts val="0"/>
              </a:spcBef>
              <a:spcAft>
                <a:spcPts val="0"/>
              </a:spcAft>
              <a:buSzPts val="1100"/>
              <a:buChar char="●"/>
            </a:pPr>
            <a:r>
              <a:rPr lang="en"/>
              <a:t>May discourage some businesses from using open-source software if they are concerned about potential patent infringement claims.</a:t>
            </a:r>
            <a:endParaRPr/>
          </a:p>
          <a:p>
            <a:pPr indent="-298450" lvl="0" marL="457200" rtl="0" algn="l">
              <a:spcBef>
                <a:spcPts val="0"/>
              </a:spcBef>
              <a:spcAft>
                <a:spcPts val="0"/>
              </a:spcAft>
              <a:buSzPts val="1100"/>
              <a:buChar char="●"/>
            </a:pPr>
            <a:r>
              <a:rPr lang="en"/>
              <a:t>Can be seen as contradictory to the ethos of open source, which is built on the idea of sharing and collaboration rather than protecting intellectual property.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Compliance is a crucial aspect of open source software development, as it ensures that the software is used and distributed in a way that respects the terms of its open source license. Here are some key considerations for compliance in open source:</a:t>
            </a:r>
            <a:endParaRPr/>
          </a:p>
          <a:p>
            <a:pPr indent="-298450" lvl="0" marL="457200" rtl="0" algn="l">
              <a:spcBef>
                <a:spcPts val="0"/>
              </a:spcBef>
              <a:spcAft>
                <a:spcPts val="0"/>
              </a:spcAft>
              <a:buSzPts val="1100"/>
              <a:buAutoNum type="arabicPeriod"/>
            </a:pPr>
            <a:r>
              <a:rPr lang="en"/>
              <a:t>License identification: The first step in compliance is to identify the open source licenses that apply to the software being used or distributed. This can be a complex process, as there are many different open source licenses with different requirements and restrictions.</a:t>
            </a:r>
            <a:endParaRPr/>
          </a:p>
          <a:p>
            <a:pPr indent="-298450" lvl="0" marL="457200" rtl="0" algn="l">
              <a:spcBef>
                <a:spcPts val="0"/>
              </a:spcBef>
              <a:spcAft>
                <a:spcPts val="0"/>
              </a:spcAft>
              <a:buSzPts val="1100"/>
              <a:buAutoNum type="arabicPeriod"/>
            </a:pPr>
            <a:r>
              <a:rPr lang="en"/>
              <a:t>Compliance with license terms: Once the open source licenses have been identified, it is important to ensure that the software is being used and distributed in compliance with the terms of those licenses. This may include requirements such as providing attribution to the original author, making source code available, or sharing modifications under the same license.</a:t>
            </a:r>
            <a:endParaRPr/>
          </a:p>
          <a:p>
            <a:pPr indent="-298450" lvl="0" marL="457200" rtl="0" algn="l">
              <a:spcBef>
                <a:spcPts val="0"/>
              </a:spcBef>
              <a:spcAft>
                <a:spcPts val="0"/>
              </a:spcAft>
              <a:buSzPts val="1100"/>
              <a:buAutoNum type="arabicPeriod"/>
            </a:pPr>
            <a:r>
              <a:rPr lang="en"/>
              <a:t>Management of dependencies: Open source software often includes dependencies on other open source libraries or components. It is important to ensure that these dependencies are also compliant with open source licenses and that any requirements are met.</a:t>
            </a:r>
            <a:endParaRPr/>
          </a:p>
          <a:p>
            <a:pPr indent="-298450" lvl="0" marL="457200" rtl="0" algn="l">
              <a:spcBef>
                <a:spcPts val="0"/>
              </a:spcBef>
              <a:spcAft>
                <a:spcPts val="0"/>
              </a:spcAft>
              <a:buSzPts val="1100"/>
              <a:buAutoNum type="arabicPeriod"/>
            </a:pPr>
            <a:r>
              <a:rPr lang="en"/>
              <a:t>Documentation: Good documentation is essential for compliance, as it helps to ensure that all stakeholders understand the terms of the open source licenses and how they apply to the software being used or distributed.</a:t>
            </a:r>
            <a:endParaRPr/>
          </a:p>
          <a:p>
            <a:pPr indent="-298450" lvl="0" marL="457200" rtl="0" algn="l">
              <a:spcBef>
                <a:spcPts val="0"/>
              </a:spcBef>
              <a:spcAft>
                <a:spcPts val="0"/>
              </a:spcAft>
              <a:buSzPts val="1100"/>
              <a:buAutoNum type="arabicPeriod"/>
            </a:pPr>
            <a:r>
              <a:rPr lang="en"/>
              <a:t>Ongoing compliance: Compliance is not a one-time activity, but an ongoing process. It is important to have processes in place to monitor compliance over time, especially as software evolves and new versions or dependencies are added.</a:t>
            </a:r>
            <a:endParaRPr/>
          </a:p>
          <a:p>
            <a:pPr indent="0" lvl="0" marL="0" rtl="0" algn="l">
              <a:spcBef>
                <a:spcPts val="0"/>
              </a:spcBef>
              <a:spcAft>
                <a:spcPts val="0"/>
              </a:spcAft>
              <a:buClr>
                <a:schemeClr val="dk1"/>
              </a:buClr>
              <a:buSzPts val="1100"/>
              <a:buFont typeface="Arial"/>
              <a:buNone/>
            </a:pPr>
            <a:r>
              <a:rPr lang="en"/>
              <a:t>In summary, compliance with open source licenses is an essential aspect of open source software development, and organizations must take proactive steps to ensure that they are meeting all license requirements.</a:t>
            </a:r>
            <a:endParaRPr>
              <a:solidFill>
                <a:srgbClr val="FFFFFF"/>
              </a:solidFill>
              <a:highlight>
                <a:srgbClr val="343541"/>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110ca2e5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110ca2e5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The right Governance model can be crucial in driving the long term </a:t>
            </a:r>
            <a:r>
              <a:rPr lang="en"/>
              <a:t>roadmap of the project. Depending on the type of project this can often be a critical factor with any new technologies. </a:t>
            </a:r>
            <a:r>
              <a:rPr lang="en">
                <a:solidFill>
                  <a:schemeClr val="dk1"/>
                </a:solidFill>
              </a:rPr>
              <a:t>There are also some advantages with some models where it’s a jointly backed by for profit company vs run by foundation. However the incentives are not always aligned.</a:t>
            </a:r>
            <a:endParaRPr/>
          </a:p>
          <a:p>
            <a:pPr indent="0" lvl="0" marL="0" rtl="0" algn="l">
              <a:spcBef>
                <a:spcPts val="1200"/>
              </a:spcBef>
              <a:spcAft>
                <a:spcPts val="0"/>
              </a:spcAft>
              <a:buClr>
                <a:schemeClr val="dk1"/>
              </a:buClr>
              <a:buSzPts val="1100"/>
              <a:buFont typeface="Arial"/>
              <a:buNone/>
            </a:pPr>
            <a:r>
              <a:rPr lang="en">
                <a:solidFill>
                  <a:schemeClr val="dk1"/>
                </a:solidFill>
              </a:rPr>
              <a:t>| Governance Model | Example | Roles | Trust &amp; Quality | Objectives &amp; Expectations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 Self-Governance meritocracy | Open Source Projects | Decisions on project direction, strategy and goals are made by the community | Quality is ensured through peer review and open feedback from the users | Responsibilities must be shared among members, and trust must be established to ensure successful collaboration.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Traditional Corporate | Microsoft Azure | Leadership from company | Quality can be difficult to maintain | Company has full control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Joint Venture - hybrid | Linux | Both corporations and communities collaborate | Quality is easier to maintain | Willingness to share responsibilities is key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Foundation-Driven | Apache Foundation | Foundation leads the project | Quality is monitored and maintained | Foundation must be trusted to ensure fairness and inclusion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DAO (Decentralized Autonomous Organization) consensus-driven | MakerDAO | Decision-making is done by the community without a central leader or third-party intermediary | Quality is assured by automated smart contracts and decentralized governance | Autonomy and transparency must be maintained in order to ensure fairness | </a:t>
            </a:r>
            <a:endParaRPr>
              <a:solidFill>
                <a:schemeClr val="dk1"/>
              </a:solidFill>
            </a:endParaRPr>
          </a:p>
          <a:p>
            <a:pPr indent="0" lvl="0" marL="0" rtl="0" algn="l">
              <a:lnSpc>
                <a:spcPct val="115000"/>
              </a:lnSpc>
              <a:spcBef>
                <a:spcPts val="1200"/>
              </a:spcBef>
              <a:spcAft>
                <a:spcPts val="0"/>
              </a:spcAft>
              <a:buNone/>
            </a:pPr>
            <a:r>
              <a:rPr lang="en"/>
              <a:t>While lack of governance and management can be a challenge for open source projects, the benefits far outweigh any risks. Research shows that we tend to overestimate the risks associated with open source due to cognitive biases such as loss aversion. Choosing the right open source license is key, but don't let that stop you from fully realizing the potential of open source software. You need to follow the rules of the licenses, watch out for security holes, and lean on OSPO to advise us on these issues. I promise there is light at the end of the tunnel and where there is light there can be unicorns &amp; rainbows. </a:t>
            </a:r>
            <a:r>
              <a:rPr b="1" lang="en"/>
              <a:t>Next Slide</a:t>
            </a:r>
            <a:endParaRPr b="1"/>
          </a:p>
          <a:p>
            <a:pPr indent="0" lvl="0" marL="0" rtl="0" algn="l">
              <a:spcBef>
                <a:spcPts val="1200"/>
              </a:spcBef>
              <a:spcAft>
                <a:spcPts val="0"/>
              </a:spcAft>
              <a:buClr>
                <a:schemeClr val="dk1"/>
              </a:buClr>
              <a:buSzPts val="1100"/>
              <a:buFont typeface="Arial"/>
              <a:buNone/>
            </a:pPr>
            <a:r>
              <a:rPr lang="en">
                <a:solidFill>
                  <a:schemeClr val="dk1"/>
                </a:solidFill>
              </a:rPr>
              <a:t>There are a number of studies and sources that discuss heuristics that can lead to incorrect conclusions, particularly with respect to open source software.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example, a study published in the International Journal of Information Security in 2019 found that experts typically overestimated the risks associated with open source projects due to their reliance on the availability heuristic. https://link.springer.com/article/10.1007/s10207-018-0423-3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Additionally, a 2017 report published by the Open Source Initiative highlights some of the common misconceptions and cognitive biases related to open source software.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Open Source Initiative report provides a number of examples of common misconceptions and cognitive biases related to open source software. One example is the assumption that open source software is 'free,' when in fact there may be associated costs in terms of licensing, maintenance, and support. Other examples include the tendency to focus too much on minor details, such as the choice of license, when selecting open source software, and the tendency to overestimate the risks associated with open source projects.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https://opensource.org/files/OSI-2017-Report.pdf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t>https://opensource.guide/best-practices</a:t>
            </a:r>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u="sng">
                <a:solidFill>
                  <a:schemeClr val="hlink"/>
                </a:solidFill>
                <a:highlight>
                  <a:srgbClr val="FFFFFF"/>
                </a:highlight>
                <a:latin typeface="Helvetica Neue"/>
                <a:ea typeface="Helvetica Neue"/>
                <a:cs typeface="Helvetica Neue"/>
                <a:sym typeface="Helvetica Neue"/>
                <a:hlinkClick r:id="rId2"/>
              </a:rPr>
              <a:t>https://opensource.guide/leadership-and-governance/</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BDFL: BDFL stands for “Benevolent Dictator for Life”. Under this structure, one person (usually the initial author of the project) has final say on all major project decisions. </a:t>
            </a:r>
            <a:r>
              <a:rPr lang="en" u="sng">
                <a:solidFill>
                  <a:schemeClr val="hlink"/>
                </a:solidFill>
                <a:hlinkClick r:id="rId3"/>
              </a:rPr>
              <a:t>Python</a:t>
            </a:r>
            <a:r>
              <a:rPr lang="en"/>
              <a:t> is a classic example. Smaller projects are probably BDFL by default, because there are only one or two maintainers. A project that originated at a company might also fall into the BDFL category.</a:t>
            </a:r>
            <a:endParaRPr/>
          </a:p>
          <a:p>
            <a:pPr indent="-298450" lvl="0" marL="457200" rtl="0" algn="l">
              <a:spcBef>
                <a:spcPts val="0"/>
              </a:spcBef>
              <a:spcAft>
                <a:spcPts val="0"/>
              </a:spcAft>
              <a:buSzPts val="1100"/>
              <a:buChar char="●"/>
            </a:pPr>
            <a:r>
              <a:rPr lang="en"/>
              <a:t>Meritocracy: (Note: the term “meritocracy” carries negative connotations for some communities and has a </a:t>
            </a:r>
            <a:r>
              <a:rPr lang="en" u="sng">
                <a:solidFill>
                  <a:schemeClr val="hlink"/>
                </a:solidFill>
                <a:hlinkClick r:id="rId4"/>
              </a:rPr>
              <a:t>complex social and political history</a:t>
            </a:r>
            <a:r>
              <a:rPr lang="en"/>
              <a:t>.) Under a meritocracy, active project contributors (those who demonstrate “merit”) are given a formal decision making role. Decisions are usually made based on pure voting consensus. The meritocracy concept was pioneered by the </a:t>
            </a:r>
            <a:r>
              <a:rPr lang="en" u="sng">
                <a:solidFill>
                  <a:schemeClr val="hlink"/>
                </a:solidFill>
                <a:hlinkClick r:id="rId5"/>
              </a:rPr>
              <a:t>Apache Foundation</a:t>
            </a:r>
            <a:r>
              <a:rPr lang="en"/>
              <a:t>; </a:t>
            </a:r>
            <a:r>
              <a:rPr lang="en" u="sng">
                <a:solidFill>
                  <a:schemeClr val="hlink"/>
                </a:solidFill>
                <a:hlinkClick r:id="rId6"/>
              </a:rPr>
              <a:t>all Apache projects</a:t>
            </a:r>
            <a:r>
              <a:rPr lang="en"/>
              <a:t> are meritocracies. Contributions can only be made by individuals representing themselves, not by a company.</a:t>
            </a:r>
            <a:endParaRPr/>
          </a:p>
          <a:p>
            <a:pPr indent="-298450" lvl="0" marL="457200" rtl="0" algn="l">
              <a:spcBef>
                <a:spcPts val="0"/>
              </a:spcBef>
              <a:spcAft>
                <a:spcPts val="0"/>
              </a:spcAft>
              <a:buSzPts val="1100"/>
              <a:buChar char="●"/>
            </a:pPr>
            <a:r>
              <a:rPr lang="en"/>
              <a:t>Liberal contribution: Under a liberal contribution model, the people who do the most work are recognized as most influential, but this is based on current work and not historic contributions. Major project decisions are made based on a consensus seeking process (discuss major grievances) rather than pure vote, and strive to include as many community perspectives as possible. Popular examples of projects that use a liberal contribution model include </a:t>
            </a:r>
            <a:r>
              <a:rPr lang="en" u="sng">
                <a:solidFill>
                  <a:schemeClr val="hlink"/>
                </a:solidFill>
                <a:hlinkClick r:id="rId7"/>
              </a:rPr>
              <a:t>Node.js</a:t>
            </a:r>
            <a:r>
              <a:rPr lang="en"/>
              <a:t> and </a:t>
            </a:r>
            <a:r>
              <a:rPr lang="en" u="sng">
                <a:solidFill>
                  <a:schemeClr val="hlink"/>
                </a:solidFill>
                <a:hlinkClick r:id="rId8"/>
              </a:rPr>
              <a:t>Rust</a:t>
            </a:r>
            <a:r>
              <a:rPr lang="en"/>
              <a:t>.</a:t>
            </a:r>
            <a:endParaRPr sz="1200">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main challenges of open source is that </a:t>
            </a:r>
            <a:r>
              <a:rPr lang="en">
                <a:solidFill>
                  <a:schemeClr val="dk1"/>
                </a:solidFill>
                <a:highlight>
                  <a:schemeClr val="lt1"/>
                </a:highlight>
                <a:latin typeface="Helvetica Neue"/>
                <a:ea typeface="Helvetica Neue"/>
                <a:cs typeface="Helvetica Neue"/>
                <a:sym typeface="Helvetica Neue"/>
              </a:rPr>
              <a:t>access to digital solutions is often limited through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copyright regimes and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proprietary systems;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Helvetica Neue"/>
                <a:ea typeface="Helvetica Neue"/>
                <a:cs typeface="Helvetica Neue"/>
                <a:sym typeface="Helvetica Neue"/>
              </a:rPr>
              <a:t>Most existing DPG are not easily accessible because they are often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Helvetica Neue"/>
                <a:ea typeface="Helvetica Neue"/>
                <a:cs typeface="Helvetica Neue"/>
                <a:sym typeface="Helvetica Neue"/>
              </a:rPr>
              <a:t>unevenly distributed in terms of the language, content and infrastructure required to access them.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lack of a "go to" platform.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lack of support and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additional investment to scale up and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successfully implement open source solutions, and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decreased percentage of the Internet that is open-source and public.</a:t>
            </a:r>
            <a:r>
              <a:rPr lang="en">
                <a:solidFill>
                  <a:schemeClr val="dk1"/>
                </a:solidFill>
                <a:highlight>
                  <a:schemeClr val="lt1"/>
                </a:highlight>
                <a:latin typeface="Helvetica Neue"/>
                <a:ea typeface="Helvetica Neue"/>
                <a:cs typeface="Helvetica Neue"/>
                <a:sym typeface="Helvetica Neue"/>
              </a:rPr>
              <a:t> </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rPr>
              <a:t>Additionally, there is a need for robust human rights and governance frameworks to enhance trust in technology and respond to cyberthreats.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Helvetica Neue"/>
                <a:ea typeface="Helvetica Neue"/>
                <a:cs typeface="Helvetica Neue"/>
                <a:sym typeface="Helvetica Neue"/>
              </a:rPr>
              <a:t>Security concerns related to digital identity include </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Helvetica Neue"/>
                <a:ea typeface="Helvetica Neue"/>
                <a:cs typeface="Helvetica Neue"/>
                <a:sym typeface="Helvetica Neue"/>
              </a:rPr>
              <a:t>lack of user agency and choice, </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Helvetica Neue"/>
                <a:ea typeface="Helvetica Neue"/>
                <a:cs typeface="Helvetica Neue"/>
                <a:sym typeface="Helvetica Neue"/>
              </a:rPr>
              <a:t>lack of informed consent,</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Helvetica Neue"/>
                <a:ea typeface="Helvetica Neue"/>
                <a:cs typeface="Helvetica Neue"/>
                <a:sym typeface="Helvetica Neue"/>
              </a:rPr>
              <a:t>lack of recognition of multiple forms of identity, </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Helvetica Neue"/>
                <a:ea typeface="Helvetica Neue"/>
                <a:cs typeface="Helvetica Neue"/>
                <a:sym typeface="Helvetica Neue"/>
              </a:rPr>
              <a:t>lack of space for anonymity, and </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Helvetica Neue"/>
                <a:ea typeface="Helvetica Neue"/>
                <a:cs typeface="Helvetica Neue"/>
                <a:sym typeface="Helvetica Neue"/>
              </a:rPr>
              <a:t>lack of transparency when an individual's data is used by government and other entities.</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Today we are going to address the HOW with technology.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rPr>
              <a:t>What’s out of scope of this session is the roadmap.</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rPr>
              <a:t>Start by creation of  a strategic and empowered multistakeholder high-level body, having a more focused agenda for the Forum based on a limited number of strategic policy issues, establishing a high-level segment and ministerial or parliamentarian tracks, forging stronger links among the global Forum and its regional, national, sub-regional and youth initiatives, better integrating programme and intersessional policy development work to support other priority areas, addressing the long-term sustainability of the Forum and the resources necessary for increased participation, through an innovative and viable fundraising strategy, enhancing the visibility of the Forum, including through a stronger corporate identity and improved reporting to other United Nations entities.</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Helvetica Neue"/>
                <a:ea typeface="Helvetica Neue"/>
                <a:cs typeface="Helvetica Neue"/>
                <a:sym typeface="Helvetica Neue"/>
              </a:rPr>
              <a:t>The Panel recommends that a broad, multi-stakeholder alliance, involving the United Nations, create a platform for sharing digital public goods, engaging talent and pooling data sets, in a manner that respects privacy, in areas related to attaining the SDG. DPG are defined as open-source software, open data, open artificial intelligence models, open standards and open content that adhere to privacy and other applicable international and domestic laws, standards and best practices and do no harm. The Alliance is led by the Governments of Norway and Sierra Leone, the United Nations Children’s Fund and the non-governmental organization iSPIRT, working with other stakeholders.</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Helvetica Neue"/>
              <a:ea typeface="Helvetica Neue"/>
              <a:cs typeface="Helvetica Neue"/>
              <a:sym typeface="Helvetica Neue"/>
            </a:endParaRPr>
          </a:p>
          <a:p>
            <a:pPr indent="0" lvl="0" marL="0" rtl="0" algn="l">
              <a:lnSpc>
                <a:spcPct val="175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One of the biggest challenges in open source software development is the lack of management, which can lead to problems such as:</a:t>
            </a:r>
            <a:endParaRPr sz="1050">
              <a:solidFill>
                <a:schemeClr val="dk1"/>
              </a:solidFill>
              <a:latin typeface="Roboto"/>
              <a:ea typeface="Roboto"/>
              <a:cs typeface="Roboto"/>
              <a:sym typeface="Roboto"/>
            </a:endParaRPr>
          </a:p>
          <a:p>
            <a:pPr indent="-295275" lvl="0" marL="457200" rtl="0" algn="l">
              <a:lnSpc>
                <a:spcPct val="115000"/>
              </a:lnSpc>
              <a:spcBef>
                <a:spcPts val="150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Lack of coordination: In an open source project, there may be many contributors working on different parts of the software. Without effective management, it can be difficult to ensure that everyone is working towards the same goals and that work is being prioritized effectively.</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Unclear decision-making: In an open source project, decisions about the direction of the software may be made by consensus or by a core group of contributors. Without clear management, it can be difficult to ensure that decisions are being made in a timely and effective manner.</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Difficulty in managing contributors: With many contributors working on an open source project, it can be challenging to manage their work and ensure that they are making progress towards project goals. This can lead to issues such as missed deadlines, duplicated effort, or work that is not aligned with the project's overall objectives.</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Lack of accountability: Without effective management, it can be difficult to hold contributors accountable for their work and to ensure that they are meeting their commitments to the project.</a:t>
            </a:r>
            <a:endParaRPr sz="1050">
              <a:solidFill>
                <a:schemeClr val="dk1"/>
              </a:solidFill>
              <a:latin typeface="Roboto"/>
              <a:ea typeface="Roboto"/>
              <a:cs typeface="Roboto"/>
              <a:sym typeface="Roboto"/>
            </a:endParaRPr>
          </a:p>
          <a:p>
            <a:pPr indent="-295275" lvl="0" marL="457200" rtl="0" algn="l">
              <a:lnSpc>
                <a:spcPct val="115000"/>
              </a:lnSpc>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Lack of sustainability: Open source projects can be challenging to sustain over the long term, particularly if there is a lack of management or support. This can lead to issues such as project stagnation, lack of innovation, or loss of contributors.</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To address these challenges, effective management practices are essential in open source software development. This may include processes for coordinating work, decision-making, and managing contributors, as well as ensuring accountability and sustainability over the long term.</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d8117adb3f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1d8117adb3f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highlight>
                  <a:schemeClr val="lt1"/>
                </a:highlight>
                <a:latin typeface="Helvetica Neue"/>
                <a:ea typeface="Helvetica Neue"/>
                <a:cs typeface="Helvetica Neue"/>
                <a:sym typeface="Helvetica Neue"/>
              </a:rPr>
              <a:t>The United Nations has a vision of a world where human rights, social justice, and environmental protection are upheld. And open source technologies can help make this a reality by enabling access, enhancing collaboration, safeguarding privacy, and promoting sustainability. By collaborating openly, we can accelerate innovation, increase transparency, and empower communities to achieve the Sustainable Development Goals together.</a:t>
            </a:r>
            <a:endParaRPr>
              <a:solidFill>
                <a:schemeClr val="dk1"/>
              </a:solidFill>
              <a:highlight>
                <a:schemeClr val="lt1"/>
              </a:highlight>
              <a:latin typeface="Helvetica Neue"/>
              <a:ea typeface="Helvetica Neue"/>
              <a:cs typeface="Helvetica Neue"/>
              <a:sym typeface="Helvetica Neue"/>
            </a:endParaRPr>
          </a:p>
          <a:p>
            <a:pPr indent="0" lvl="0" marL="0" rtl="0" algn="l">
              <a:spcBef>
                <a:spcPts val="1200"/>
              </a:spcBef>
              <a:spcAft>
                <a:spcPts val="0"/>
              </a:spcAft>
              <a:buClr>
                <a:schemeClr val="dk1"/>
              </a:buClr>
              <a:buSzPts val="1100"/>
              <a:buFont typeface="Arial"/>
              <a:buNone/>
            </a:pPr>
            <a:r>
              <a:rPr lang="en">
                <a:solidFill>
                  <a:schemeClr val="dk1"/>
                </a:solidFill>
              </a:rPr>
              <a:t>• There are 142 Digital Public Goods projects, including 15 in content, 14 in data, 121 in software, and none in AI models or standards.</a:t>
            </a:r>
            <a:br>
              <a:rPr lang="en">
                <a:solidFill>
                  <a:schemeClr val="dk1"/>
                </a:solidFill>
              </a:rPr>
            </a:br>
            <a:r>
              <a:rPr lang="en">
                <a:solidFill>
                  <a:schemeClr val="dk1"/>
                </a:solidFill>
              </a:rPr>
              <a:t>most of our time went to initiatives focused on SDGs 9 (</a:t>
            </a:r>
            <a:r>
              <a:rPr lang="en" sz="1200" u="sng">
                <a:solidFill>
                  <a:schemeClr val="hlink"/>
                </a:solidFill>
                <a:highlight>
                  <a:schemeClr val="lt1"/>
                </a:highlight>
                <a:hlinkClick r:id="rId2"/>
              </a:rPr>
              <a:t>The MERL Center</a:t>
            </a:r>
            <a:r>
              <a:rPr lang="en">
                <a:solidFill>
                  <a:schemeClr val="dk1"/>
                </a:solidFill>
              </a:rPr>
              <a:t> ) and SDG17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top three SDGs with the most Digital Public Goods projects are #3 Good Health and Well-being (72 projects), #4 Quality Education (34 projects), and #10 Reduced Inequality (31 projects).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There are single-digit contributions to SDG 14 (Life Below Water - 2 projects), SDG 7 (Affordable and Clean Energy - 7 projects), and SDG 12 (Responsible Consumption &amp; Production - 9 projects).</a:t>
            </a:r>
            <a:endParaRPr>
              <a:solidFill>
                <a:schemeClr val="dk1"/>
              </a:solidFill>
            </a:endParaRPr>
          </a:p>
          <a:p>
            <a:pPr indent="0" lvl="0" marL="0" rtl="0" algn="l">
              <a:spcBef>
                <a:spcPts val="0"/>
              </a:spcBef>
              <a:spcAft>
                <a:spcPts val="0"/>
              </a:spcAft>
              <a:buNone/>
            </a:pPr>
            <a:r>
              <a:rPr lang="en">
                <a:solidFill>
                  <a:schemeClr val="dk1"/>
                </a:solidFill>
              </a:rPr>
              <a:t>• There is ongoing work in the area of Geo AI, which may soon be available as a Digital Public Good.</a:t>
            </a:r>
            <a:endParaRPr>
              <a:solidFill>
                <a:schemeClr val="dk1"/>
              </a:solidFill>
              <a:highlight>
                <a:schemeClr val="lt1"/>
              </a:highlight>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 sz="1000">
                <a:solidFill>
                  <a:schemeClr val="dk1"/>
                </a:solidFill>
                <a:latin typeface="Helvetica Neue"/>
                <a:ea typeface="Helvetica Neue"/>
                <a:cs typeface="Helvetica Neue"/>
                <a:sym typeface="Helvetica Neue"/>
              </a:rPr>
              <a:t>With open source software, the UN can achieve world peace, one line of code at a time.</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1200"/>
              </a:spcBef>
              <a:spcAft>
                <a:spcPts val="0"/>
              </a:spcAft>
              <a:buClr>
                <a:schemeClr val="dk1"/>
              </a:buClr>
              <a:buSzPts val="1000"/>
              <a:buFont typeface="Helvetica Neue"/>
              <a:buAutoNum type="arabicParenR"/>
            </a:pPr>
            <a:r>
              <a:rPr lang="en" sz="1000">
                <a:solidFill>
                  <a:schemeClr val="dk1"/>
                </a:solidFill>
                <a:latin typeface="Helvetica Neue"/>
                <a:ea typeface="Helvetica Neue"/>
                <a:cs typeface="Helvetica Neue"/>
                <a:sym typeface="Helvetica Neue"/>
              </a:rPr>
              <a:t>Bonus point if you can spot which one from the first slide is already a DPG</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arenR"/>
            </a:pPr>
            <a:r>
              <a:rPr lang="en" sz="1000">
                <a:solidFill>
                  <a:schemeClr val="dk1"/>
                </a:solidFill>
                <a:latin typeface="Helvetica Neue"/>
                <a:ea typeface="Helvetica Neue"/>
                <a:cs typeface="Helvetica Neue"/>
                <a:sym typeface="Helvetica Neue"/>
              </a:rPr>
              <a:t>for those high-achievers &amp; home work for others: What SDG does it align to?</a:t>
            </a:r>
            <a:br>
              <a:rPr lang="en" sz="1000">
                <a:solidFill>
                  <a:schemeClr val="dk1"/>
                </a:solidFill>
                <a:latin typeface="Helvetica Neue"/>
                <a:ea typeface="Helvetica Neue"/>
                <a:cs typeface="Helvetica Neue"/>
                <a:sym typeface="Helvetica Neue"/>
              </a:rPr>
            </a:b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a:solidFill>
                  <a:schemeClr val="dk1"/>
                </a:solidFill>
              </a:rPr>
              <a:t>When I was reflecting on this vision of United Nations, I stumbled upon the Key to executing this vision and I was surprised it was hidden in plain sight.</a:t>
            </a:r>
            <a:endParaRPr>
              <a:solidFill>
                <a:schemeClr val="dk1"/>
              </a:solidFill>
            </a:endParaRPr>
          </a:p>
          <a:p>
            <a:pPr indent="0" lvl="0" marL="0" rtl="0" algn="l">
              <a:spcBef>
                <a:spcPts val="0"/>
              </a:spcBef>
              <a:spcAft>
                <a:spcPts val="0"/>
              </a:spcAft>
              <a:buNone/>
            </a:pPr>
            <a:r>
              <a:rPr lang="en">
                <a:solidFill>
                  <a:schemeClr val="dk1"/>
                </a:solidFill>
              </a:rPr>
              <a:t>Maybe you know this already and its genius.</a:t>
            </a:r>
            <a:endParaRPr>
              <a:solidFill>
                <a:schemeClr val="dk1"/>
              </a:solidFill>
            </a:endParaRPr>
          </a:p>
          <a:p>
            <a:pPr indent="0" lvl="0" marL="0" rtl="0" algn="l">
              <a:spcBef>
                <a:spcPts val="0"/>
              </a:spcBef>
              <a:spcAft>
                <a:spcPts val="0"/>
              </a:spcAft>
              <a:buNone/>
            </a:pPr>
            <a:r>
              <a:rPr b="1" lang="en">
                <a:solidFill>
                  <a:schemeClr val="dk1"/>
                </a:solidFill>
              </a:rPr>
              <a:t>The Key TO EXECUTE THIS VISION in the Vision itself With SDG 17 Partnerships for the Goals where most of the focus of Open Source lies. None of this is possible without SDG17.</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Now I understand why our focus has been on 17 &amp; Kudos to Cynthia who has been primarily driving our skill based volunteer contribution towards SDG 17, part of that effort was to support to the newly created </a:t>
            </a:r>
            <a:r>
              <a:rPr b="1" lang="en" u="sng">
                <a:solidFill>
                  <a:schemeClr val="hlink"/>
                </a:solidFill>
                <a:hlinkClick r:id="rId3"/>
              </a:rPr>
              <a:t>WHO open source programme offices (OSPO)</a:t>
            </a:r>
            <a:r>
              <a:rPr b="1" lang="en">
                <a:solidFill>
                  <a:schemeClr val="dk1"/>
                </a:solidFill>
              </a:rPr>
              <a:t> and the anticipated ITU OSPO.</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SDG9 (</a:t>
            </a:r>
            <a:r>
              <a:rPr b="1" lang="en" sz="1000">
                <a:solidFill>
                  <a:schemeClr val="dk1"/>
                </a:solidFill>
                <a:latin typeface="Helvetica Neue"/>
                <a:ea typeface="Helvetica Neue"/>
                <a:cs typeface="Helvetica Neue"/>
                <a:sym typeface="Helvetica Neue"/>
              </a:rPr>
              <a:t>Industry, Innovation and Infrastructure</a:t>
            </a:r>
            <a:r>
              <a:rPr lang="en">
                <a:solidFill>
                  <a:schemeClr val="dk1"/>
                </a:solidFill>
              </a:rPr>
              <a:t>) </a:t>
            </a:r>
            <a:r>
              <a:rPr lang="en" u="sng">
                <a:solidFill>
                  <a:schemeClr val="hlink"/>
                </a:solidFill>
                <a:hlinkClick r:id="rId4"/>
              </a:rPr>
              <a:t>https://github.com/MERLTech</a:t>
            </a:r>
            <a:r>
              <a:rPr lang="en">
                <a:solidFill>
                  <a:schemeClr val="dk1"/>
                </a:solidFill>
              </a:rPr>
              <a:t> https://merlcenter.org</a:t>
            </a:r>
            <a:endParaRPr>
              <a:solidFill>
                <a:schemeClr val="dk1"/>
              </a:solidFill>
            </a:endParaRPr>
          </a:p>
          <a:p>
            <a:pPr indent="0" lvl="0" marL="0" rtl="0" algn="l">
              <a:spcBef>
                <a:spcPts val="0"/>
              </a:spcBef>
              <a:spcAft>
                <a:spcPts val="0"/>
              </a:spcAft>
              <a:buClr>
                <a:schemeClr val="dk1"/>
              </a:buClr>
              <a:buSzPts val="1100"/>
              <a:buFont typeface="Arial"/>
              <a:buNone/>
            </a:pPr>
            <a:r>
              <a:rPr lang="en"/>
              <a:t>The monitoring, evaluation, research and learning (MERL) Center is a community creating resources about the intersection of MERL and open source, data science and human-centered design, for people of any technology capacity. Exploring the use of technology for monitoring, evaluation, research, and learning.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SDG10 (</a:t>
            </a:r>
            <a:r>
              <a:rPr b="1" lang="en" sz="1000">
                <a:solidFill>
                  <a:schemeClr val="dk1"/>
                </a:solidFill>
                <a:latin typeface="Helvetica Neue"/>
                <a:ea typeface="Helvetica Neue"/>
                <a:cs typeface="Helvetica Neue"/>
                <a:sym typeface="Helvetica Neue"/>
              </a:rPr>
              <a:t>Reduced Inequalities</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We also spent time on work related to SDG 10, target 7, “Facilitate orderly, safe, regular and responsible migration and mobility of people, including through the implementation of planned and well-managed migration policies.” In 2022, GitHub partnered with the organization, Mobile Pathways, which creates apps and SMS services to help immigrants navigate the US immigration system by connecting them with attorneys. We developed a series of data visualizations and an ArcGis map to analyze how and where migrants need employment and immigration support throughout the United States. The goal is to ensure migrants have a pathway to live and work.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About my prediction for the future is the increased use of Offline Models: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SDG 4 </a:t>
            </a:r>
            <a:r>
              <a:rPr lang="en" sz="1000">
                <a:solidFill>
                  <a:schemeClr val="dk1"/>
                </a:solidFill>
                <a:latin typeface="Helvetica Neue"/>
                <a:ea typeface="Helvetica Neue"/>
                <a:cs typeface="Helvetica Neue"/>
                <a:sym typeface="Helvetica Neue"/>
              </a:rPr>
              <a:t>Quality Education: Open source software can be used to create educational tools and resources that are freely available to students and teachers, regardless of socioeconomic status.</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SDG 8  Decent Work and Economic Growth: Open source software can create job opportunities and drive economic growth by enabling businesses and entrepreneurs to access and use technology.</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SDG 9 Industry, Innovation and Infrastructure: Open source software can be used to spur innovation and advance the development of new technologies and infrastructure, benefiting businesses, communities and society as a whole.</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SDG 11 Sustainable Cities and Communities: Open source software can be used to develop sustainable urban planning and management systems, improving the lives of people in cities and communities.</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SDG 12 Responsible Consumption and Production: Open source software can help reduce waste and promote sustainable consumption by providing efficient and effective technology solutions.</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SDG 16 Peace, Justice and Strong Institutions: Open source software can support the development of transparent and accountable institutions, helping to promote peace and stability, and the rule of law.</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latin typeface="Helvetica Neue"/>
                <a:ea typeface="Helvetica Neue"/>
                <a:cs typeface="Helvetica Neue"/>
                <a:sym typeface="Helvetica Neue"/>
              </a:rPr>
              <a:t>Open source software can help the United Nations by providing access to digital solutions, accelerating case detection, providing educational resources during school closures, improving humanitarian action across the humanitarian programme cycle, and supporting United Nations peacekeeping efforts.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https://digitalpublicgoods.net/registry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PRISM is a climate risk monitoring system developed by the World Food Programme (WFP) that integrates geospatial data on hazards such as droughts, floods, tropical storms, and earthquakes, with information on socioeconomic vulnerability. The goal is to inform disaster risk reduction and social assistance programs. The platform provides tools to governments, national disaster management organizations, and key line ministries to monitor risks, prioritize responses and inform programs and policies. PRISM produces interactive maps, charts, tables and reports that display climate risk monitoring indicators and risk and impact analytical products. The information can be used to mitigate the impact of climate-driven hazards by providing decision-makers with the most up-to-date risk and impact analytics. PRISM is actively used by government partners in Indonesia, Sri Lanka, Mongolia, and Cambodia and is forthcoming in several deployments across Asia and Africa. The project is recognized as a digital public good by the Digital Public Goods Alliance.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SDG1: End Poverty in all its forms everywhere, enabling them to participate in the global economy and improve their standard of living.</a:t>
            </a:r>
            <a:endParaRPr/>
          </a:p>
          <a:p>
            <a:pPr indent="0" lvl="0" marL="0" rtl="0" algn="l">
              <a:spcBef>
                <a:spcPts val="0"/>
              </a:spcBef>
              <a:spcAft>
                <a:spcPts val="0"/>
              </a:spcAft>
              <a:buNone/>
            </a:pPr>
            <a:r>
              <a:rPr lang="en"/>
              <a:t>SDG2: Zero Hunger, can be used to improve supply chain management and increase efficiency in agriculture and food production, leading to greater food security.</a:t>
            </a:r>
            <a:endParaRPr/>
          </a:p>
          <a:p>
            <a:pPr indent="0" lvl="0" marL="0" rtl="0" algn="l">
              <a:spcBef>
                <a:spcPts val="0"/>
              </a:spcBef>
              <a:spcAft>
                <a:spcPts val="0"/>
              </a:spcAft>
              <a:buNone/>
            </a:pPr>
            <a:r>
              <a:rPr lang="en"/>
              <a:t>SDG11: Sustainable Cities and Communities,  develop sustainable urban planning and management systems, improving the lives of people in cities and communities.</a:t>
            </a:r>
            <a:endParaRPr/>
          </a:p>
          <a:p>
            <a:pPr indent="0" lvl="0" marL="0" rtl="0" algn="l">
              <a:spcBef>
                <a:spcPts val="0"/>
              </a:spcBef>
              <a:spcAft>
                <a:spcPts val="0"/>
              </a:spcAft>
              <a:buNone/>
            </a:pPr>
            <a:r>
              <a:rPr lang="en"/>
              <a:t>SDG13: Climate Action, help mitigate and adapt to the impacts of climate change by promoting the use of renewable energy, reducing emissions, and increasing energy efficiency.</a:t>
            </a:r>
            <a:endParaRPr sz="1200">
              <a:solidFill>
                <a:srgbClr val="212529"/>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https://app.digitalpublicgoods.net/a/10088</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AutoNum type="arabicPeriod"/>
            </a:pPr>
            <a:r>
              <a:rPr lang="en"/>
              <a:t>No Poverty: Open source software can provide access to technology and digital tools to those in developing countries, enabling them to participate in the global economy and improve their standard of living.</a:t>
            </a:r>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a:t>Zero Hunger: Open source software can be used to improv</a:t>
            </a:r>
            <a:r>
              <a:rPr lang="en" sz="1000">
                <a:solidFill>
                  <a:schemeClr val="dk1"/>
                </a:solidFill>
                <a:latin typeface="Helvetica Neue"/>
                <a:ea typeface="Helvetica Neue"/>
                <a:cs typeface="Helvetica Neue"/>
                <a:sym typeface="Helvetica Neue"/>
              </a:rPr>
              <a:t>e supply chain management and increase efficiency in agriculture and food production, leading to greater food security.</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Good Health and Well-Being: Open source software can be used to develop and distribute low-cost medical technologies, improve data collection and analysis for public health initiatives, and provide access to health information for communities around the world.</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Quality Education: Open source software can be used to create educational tools and resources that are freely available to students and teachers, regardless of socioeconomic status.</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Gender Equality: Open source software can provide equal access to technology and resources for women and girls, helping to close the gender digital divide.</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Clean Water and Sanitation: Open source software can be used to improve water resource management and develop low-cost water and sanitation systems for communities in need.</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Affordable and Clean Energy: Open source software can be used to develop and implement renewable energy systems, and increase energy efficiency, reducing greenhouse gas emissions and dependence on fossil fuels.</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Decent Work and Economic Growth: Open source software can create job opportunities and drive economic growth by enabling businesses and entrepreneurs to access and use technology.</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Industry, Innovation and Infrastructure: </a:t>
            </a:r>
            <a:r>
              <a:rPr lang="en" sz="1000">
                <a:solidFill>
                  <a:schemeClr val="dk1"/>
                </a:solidFill>
                <a:latin typeface="Helvetica Neue"/>
                <a:ea typeface="Helvetica Neue"/>
                <a:cs typeface="Helvetica Neue"/>
                <a:sym typeface="Helvetica Neue"/>
              </a:rPr>
              <a:t>Open source software can be used to spur innovation and advance the development of new technologies and infrastructure, benefiting businesses, communities and society as a whole.</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Reduced Inequalities:</a:t>
            </a:r>
            <a:r>
              <a:rPr lang="en" sz="1000">
                <a:solidFill>
                  <a:schemeClr val="dk1"/>
                </a:solidFill>
                <a:latin typeface="Helvetica Neue"/>
                <a:ea typeface="Helvetica Neue"/>
                <a:cs typeface="Helvetica Neue"/>
                <a:sym typeface="Helvetica Neue"/>
              </a:rPr>
              <a:t> Open source software can help reduce economic and social inequalities by providing equal access to technology and information resources.</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Sustainable Cities and Communities: Open source software can be used to develop sustainable urban planning and management systems, improving the lives of people in cities and communities.</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Responsible Consumption and Production: Open source software can help reduce waste and promote sustainable consumption by providing efficient and effective technology solutions.</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Climate Action: Open source software can help mitigate and adapt to the impacts of climate change by promoting the use of renewable energy, reducing emissions, and increasing energy efficiency.</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Life Below Water: Open source software can be used to monitor and protect oceans, marine life and coastal communities.</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Life on Land: Open source software can be used to support conservation and sustainable management of terrestrial ecosystems, forests, and biodiversity.</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Peace, Justice and Strong Institutions: Open source software can support the development of transparent and accountable institutions, helping to promote peace and stability, and the rule of law.</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Partnerships for the Goals: </a:t>
            </a:r>
            <a:r>
              <a:rPr lang="en" sz="1000">
                <a:solidFill>
                  <a:schemeClr val="dk1"/>
                </a:solidFill>
                <a:latin typeface="Helvetica Neue"/>
                <a:ea typeface="Helvetica Neue"/>
                <a:cs typeface="Helvetica Neue"/>
                <a:sym typeface="Helvetica Neue"/>
              </a:rPr>
              <a:t>Open source software can facilitate collaboration and partnership between governments, businesses, and civil society, increasing the impact of efforts to achieve the Sustainable Development Goals.</a:t>
            </a:r>
            <a:endParaRPr sz="10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a:p>
          <a:p>
            <a:pPr indent="0" lvl="0" marL="0" rtl="0" algn="l">
              <a:spcBef>
                <a:spcPts val="0"/>
              </a:spcBef>
              <a:spcAft>
                <a:spcPts val="0"/>
              </a:spcAft>
              <a:buNone/>
            </a:pPr>
            <a:r>
              <a:rPr lang="en"/>
              <a:t>Key Considerations for Successful DPGs: </a:t>
            </a:r>
            <a:endParaRPr/>
          </a:p>
          <a:p>
            <a:pPr indent="0" lvl="0" marL="0" rtl="0" algn="l">
              <a:spcBef>
                <a:spcPts val="0"/>
              </a:spcBef>
              <a:spcAft>
                <a:spcPts val="0"/>
              </a:spcAft>
              <a:buNone/>
            </a:pPr>
            <a:r>
              <a:rPr lang="en"/>
              <a:t>• The need to involve the public in their design </a:t>
            </a:r>
            <a:endParaRPr/>
          </a:p>
          <a:p>
            <a:pPr indent="0" lvl="0" marL="0" rtl="0" algn="l">
              <a:spcBef>
                <a:spcPts val="0"/>
              </a:spcBef>
              <a:spcAft>
                <a:spcPts val="0"/>
              </a:spcAft>
              <a:buNone/>
            </a:pPr>
            <a:r>
              <a:rPr lang="en"/>
              <a:t>• The importance of having a clear purpose and scope </a:t>
            </a:r>
            <a:endParaRPr/>
          </a:p>
          <a:p>
            <a:pPr indent="0" lvl="0" marL="0" rtl="0" algn="l">
              <a:spcBef>
                <a:spcPts val="0"/>
              </a:spcBef>
              <a:spcAft>
                <a:spcPts val="0"/>
              </a:spcAft>
              <a:buNone/>
            </a:pPr>
            <a:r>
              <a:rPr lang="en"/>
              <a:t>• The role of cross-sectoral collaboration </a:t>
            </a:r>
            <a:endParaRPr/>
          </a:p>
          <a:p>
            <a:pPr indent="0" lvl="0" marL="0" rtl="0" algn="l">
              <a:spcBef>
                <a:spcPts val="0"/>
              </a:spcBef>
              <a:spcAft>
                <a:spcPts val="0"/>
              </a:spcAft>
              <a:buNone/>
            </a:pPr>
            <a:r>
              <a:rPr lang="en"/>
              <a:t>• The need to leverage technology and data </a:t>
            </a:r>
            <a:endParaRPr/>
          </a:p>
          <a:p>
            <a:pPr indent="0" lvl="0" marL="0" rtl="0" algn="l">
              <a:spcBef>
                <a:spcPts val="0"/>
              </a:spcBef>
              <a:spcAft>
                <a:spcPts val="0"/>
              </a:spcAft>
              <a:buNone/>
            </a:pPr>
            <a:r>
              <a:rPr lang="en"/>
              <a:t>• The necessity of appropriate regulation </a:t>
            </a:r>
            <a:endParaRPr/>
          </a:p>
          <a:p>
            <a:pPr indent="0" lvl="0" marL="0" rtl="0" algn="l">
              <a:spcBef>
                <a:spcPts val="0"/>
              </a:spcBef>
              <a:spcAft>
                <a:spcPts val="0"/>
              </a:spcAft>
              <a:buNone/>
            </a:pPr>
            <a:r>
              <a:rPr lang="en"/>
              <a:t>• The need for effective sustainable financing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Steps to Ensure Long-term Success: </a:t>
            </a:r>
            <a:endParaRPr/>
          </a:p>
          <a:p>
            <a:pPr indent="0" lvl="0" marL="0" rtl="0" algn="l">
              <a:spcBef>
                <a:spcPts val="0"/>
              </a:spcBef>
              <a:spcAft>
                <a:spcPts val="0"/>
              </a:spcAft>
              <a:buNone/>
            </a:pPr>
            <a:r>
              <a:rPr lang="en"/>
              <a:t>• Set up clear guidelines and systems </a:t>
            </a:r>
            <a:endParaRPr/>
          </a:p>
          <a:p>
            <a:pPr indent="0" lvl="0" marL="0" rtl="0" algn="l">
              <a:spcBef>
                <a:spcPts val="0"/>
              </a:spcBef>
              <a:spcAft>
                <a:spcPts val="0"/>
              </a:spcAft>
              <a:buNone/>
            </a:pPr>
            <a:r>
              <a:rPr lang="en"/>
              <a:t>• Establish performance metrics and tracking mechanisms </a:t>
            </a:r>
            <a:endParaRPr/>
          </a:p>
          <a:p>
            <a:pPr indent="0" lvl="0" marL="0" rtl="0" algn="l">
              <a:spcBef>
                <a:spcPts val="0"/>
              </a:spcBef>
              <a:spcAft>
                <a:spcPts val="0"/>
              </a:spcAft>
              <a:buNone/>
            </a:pPr>
            <a:r>
              <a:rPr lang="en"/>
              <a:t>• Establish impact evaluation systems </a:t>
            </a:r>
            <a:endParaRPr/>
          </a:p>
          <a:p>
            <a:pPr indent="0" lvl="0" marL="0" rtl="0" algn="l">
              <a:spcBef>
                <a:spcPts val="0"/>
              </a:spcBef>
              <a:spcAft>
                <a:spcPts val="0"/>
              </a:spcAft>
              <a:buNone/>
            </a:pPr>
            <a:r>
              <a:rPr lang="en"/>
              <a:t>• Encourage public participation &amp; </a:t>
            </a:r>
            <a:r>
              <a:rPr lang="en">
                <a:solidFill>
                  <a:schemeClr val="dk1"/>
                </a:solidFill>
              </a:rPr>
              <a:t>Incorporate public input </a:t>
            </a:r>
            <a:endParaRPr/>
          </a:p>
          <a:p>
            <a:pPr indent="0" lvl="0" marL="0" rtl="0" algn="l">
              <a:spcBef>
                <a:spcPts val="0"/>
              </a:spcBef>
              <a:spcAft>
                <a:spcPts val="0"/>
              </a:spcAft>
              <a:buNone/>
            </a:pPr>
            <a:r>
              <a:rPr lang="en"/>
              <a:t>• Invest in research and development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identify and scale up effective projects: </a:t>
            </a:r>
            <a:endParaRPr/>
          </a:p>
          <a:p>
            <a:pPr indent="0" lvl="0" marL="0" rtl="0" algn="l">
              <a:spcBef>
                <a:spcPts val="0"/>
              </a:spcBef>
              <a:spcAft>
                <a:spcPts val="0"/>
              </a:spcAft>
              <a:buNone/>
            </a:pPr>
            <a:r>
              <a:rPr lang="en"/>
              <a:t>• Assess the need for the project </a:t>
            </a:r>
            <a:endParaRPr/>
          </a:p>
          <a:p>
            <a:pPr indent="0" lvl="0" marL="0" rtl="0" algn="l">
              <a:spcBef>
                <a:spcPts val="0"/>
              </a:spcBef>
              <a:spcAft>
                <a:spcPts val="0"/>
              </a:spcAft>
              <a:buNone/>
            </a:pPr>
            <a:r>
              <a:rPr lang="en"/>
              <a:t>• Identify potential partners and stakeholders </a:t>
            </a:r>
            <a:endParaRPr/>
          </a:p>
          <a:p>
            <a:pPr indent="0" lvl="0" marL="0" rtl="0" algn="l">
              <a:spcBef>
                <a:spcPts val="0"/>
              </a:spcBef>
              <a:spcAft>
                <a:spcPts val="0"/>
              </a:spcAft>
              <a:buNone/>
            </a:pPr>
            <a:r>
              <a:rPr lang="en"/>
              <a:t>• Perform a cost-benefit analysis </a:t>
            </a:r>
            <a:endParaRPr/>
          </a:p>
          <a:p>
            <a:pPr indent="0" lvl="0" marL="0" rtl="0" algn="l">
              <a:spcBef>
                <a:spcPts val="0"/>
              </a:spcBef>
              <a:spcAft>
                <a:spcPts val="0"/>
              </a:spcAft>
              <a:buNone/>
            </a:pPr>
            <a:r>
              <a:rPr lang="en"/>
              <a:t>• Evaluate technological feasibility </a:t>
            </a:r>
            <a:endParaRPr/>
          </a:p>
          <a:p>
            <a:pPr indent="0" lvl="0" marL="0" rtl="0" algn="l">
              <a:spcBef>
                <a:spcPts val="0"/>
              </a:spcBef>
              <a:spcAft>
                <a:spcPts val="0"/>
              </a:spcAft>
              <a:buNone/>
            </a:pPr>
            <a:r>
              <a:rPr lang="en"/>
              <a:t>• Analyze the economic and political implications &amp; </a:t>
            </a:r>
            <a:r>
              <a:rPr lang="en">
                <a:solidFill>
                  <a:schemeClr val="dk1"/>
                </a:solidFill>
              </a:rPr>
              <a:t>social impacts </a:t>
            </a:r>
            <a:endParaRPr/>
          </a:p>
          <a:p>
            <a:pPr indent="0" lvl="0" marL="0" rtl="0" algn="l">
              <a:spcBef>
                <a:spcPts val="0"/>
              </a:spcBef>
              <a:spcAft>
                <a:spcPts val="0"/>
              </a:spcAft>
              <a:buNone/>
            </a:pPr>
            <a:r>
              <a:rPr lang="en"/>
              <a:t>• Collect data and stakeholder feedback </a:t>
            </a:r>
            <a:endParaRPr/>
          </a:p>
          <a:p>
            <a:pPr indent="0" lvl="0" marL="0" rtl="0" algn="l">
              <a:spcBef>
                <a:spcPts val="0"/>
              </a:spcBef>
              <a:spcAft>
                <a:spcPts val="0"/>
              </a:spcAft>
              <a:buNone/>
            </a:pPr>
            <a:r>
              <a:rPr lang="en"/>
              <a:t>• Develop a long-term plan for scaling up the project </a:t>
            </a:r>
            <a:endParaRPr/>
          </a:p>
          <a:p>
            <a:pPr indent="0" lvl="0" marL="0" rtl="0" algn="l">
              <a:spcBef>
                <a:spcPts val="0"/>
              </a:spcBef>
              <a:spcAft>
                <a:spcPts val="0"/>
              </a:spcAft>
              <a:buNone/>
            </a:pPr>
            <a:r>
              <a:rPr lang="en"/>
              <a:t>• Ensure the project is in line with government policies </a:t>
            </a:r>
            <a:endParaRPr/>
          </a:p>
          <a:p>
            <a:pPr indent="0" lvl="0" marL="0" rtl="0" algn="l">
              <a:spcBef>
                <a:spcPts val="0"/>
              </a:spcBef>
              <a:spcAft>
                <a:spcPts val="0"/>
              </a:spcAft>
              <a:buNone/>
            </a:pPr>
            <a:r>
              <a:rPr lang="en"/>
              <a:t>• Monitor progress and adjust as needed.</a:t>
            </a:r>
            <a:endParaRPr/>
          </a:p>
          <a:p>
            <a:pPr indent="0" lvl="0" marL="0" rtl="0" algn="l">
              <a:spcBef>
                <a:spcPts val="0"/>
              </a:spcBef>
              <a:spcAft>
                <a:spcPts val="0"/>
              </a:spcAft>
              <a:buNone/>
            </a:pPr>
            <a:r>
              <a:rPr lang="en"/>
              <a:t>• Define regulations or policies needed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Standards are an important tool for creating digital public goods (DPGs). </a:t>
            </a:r>
            <a:endParaRPr/>
          </a:p>
          <a:p>
            <a:pPr indent="0" lvl="0" marL="0" rtl="0" algn="l">
              <a:spcBef>
                <a:spcPts val="0"/>
              </a:spcBef>
              <a:spcAft>
                <a:spcPts val="0"/>
              </a:spcAft>
              <a:buNone/>
            </a:pPr>
            <a:r>
              <a:rPr lang="en"/>
              <a:t>• Standards provide guidance, create interoperability, and promote competition. </a:t>
            </a:r>
            <a:endParaRPr/>
          </a:p>
          <a:p>
            <a:pPr indent="0" lvl="0" marL="0" rtl="0" algn="l">
              <a:spcBef>
                <a:spcPts val="0"/>
              </a:spcBef>
              <a:spcAft>
                <a:spcPts val="0"/>
              </a:spcAft>
              <a:buNone/>
            </a:pPr>
            <a:r>
              <a:rPr lang="en"/>
              <a:t>• Several standards exist in India across sectors such as finance, healthcare, and public services. </a:t>
            </a:r>
            <a:endParaRPr/>
          </a:p>
          <a:p>
            <a:pPr indent="0" lvl="0" marL="0" rtl="0" algn="l">
              <a:spcBef>
                <a:spcPts val="0"/>
              </a:spcBef>
              <a:spcAft>
                <a:spcPts val="0"/>
              </a:spcAft>
              <a:buNone/>
            </a:pPr>
            <a:r>
              <a:rPr lang="en"/>
              <a:t>• International standards can be adopted or adapted by nations to create its own national standards. </a:t>
            </a:r>
            <a:endParaRPr/>
          </a:p>
          <a:p>
            <a:pPr indent="0" lvl="0" marL="0" rtl="0" algn="l">
              <a:spcBef>
                <a:spcPts val="0"/>
              </a:spcBef>
              <a:spcAft>
                <a:spcPts val="0"/>
              </a:spcAft>
              <a:buNone/>
            </a:pPr>
            <a:r>
              <a:rPr lang="en"/>
              <a:t>• Standards should be developed through an open and participatory process. </a:t>
            </a:r>
            <a:endParaRPr/>
          </a:p>
          <a:p>
            <a:pPr indent="0" lvl="0" marL="0" rtl="0" algn="l">
              <a:spcBef>
                <a:spcPts val="0"/>
              </a:spcBef>
              <a:spcAft>
                <a:spcPts val="0"/>
              </a:spcAft>
              <a:buNone/>
            </a:pPr>
            <a:r>
              <a:rPr lang="en"/>
              <a:t>• Effective implementation of standards requires collaboration across stakeholders. </a:t>
            </a:r>
            <a:endParaRPr/>
          </a:p>
          <a:p>
            <a:pPr indent="0" lvl="0" marL="0" rtl="0" algn="l">
              <a:spcBef>
                <a:spcPts val="0"/>
              </a:spcBef>
              <a:spcAft>
                <a:spcPts val="0"/>
              </a:spcAft>
              <a:buNone/>
            </a:pPr>
            <a:r>
              <a:rPr lang="en"/>
              <a:t>• It is important to consider the cost of implementing standards, as well as their potential benefits. </a:t>
            </a:r>
            <a:endParaRPr/>
          </a:p>
          <a:p>
            <a:pPr indent="0" lvl="0" marL="0" rtl="0" algn="l">
              <a:spcBef>
                <a:spcPts val="0"/>
              </a:spcBef>
              <a:spcAft>
                <a:spcPts val="0"/>
              </a:spcAft>
              <a:buNone/>
            </a:pPr>
            <a:r>
              <a:rPr lang="en"/>
              <a:t>• Standards should be regularly reviewed and updated to ensure they remain relevant. </a:t>
            </a:r>
            <a:endParaRPr/>
          </a:p>
          <a:p>
            <a:pPr indent="0" lvl="0" marL="0" rtl="0" algn="l">
              <a:spcBef>
                <a:spcPts val="0"/>
              </a:spcBef>
              <a:spcAft>
                <a:spcPts val="0"/>
              </a:spcAft>
              <a:buNone/>
            </a:pPr>
            <a:r>
              <a:rPr lang="en"/>
              <a:t>• National standards should be globally aligned to promote global trade. </a:t>
            </a:r>
            <a:endParaRPr/>
          </a:p>
          <a:p>
            <a:pPr indent="0" lvl="0" marL="0" rtl="0" algn="l">
              <a:spcBef>
                <a:spcPts val="0"/>
              </a:spcBef>
              <a:spcAft>
                <a:spcPts val="0"/>
              </a:spcAft>
              <a:buNone/>
            </a:pPr>
            <a:r>
              <a:rPr lang="en"/>
              <a:t>• Standards are an important tool for promoting the use of DPGs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1ee0ee647f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1ee0ee647f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Representation in the training of models so there is reduced bias and each community has representation.</a:t>
            </a:r>
            <a:endParaRPr/>
          </a:p>
          <a:p>
            <a:pPr indent="0" lvl="0" marL="0" rtl="0" algn="l">
              <a:spcBef>
                <a:spcPts val="0"/>
              </a:spcBef>
              <a:spcAft>
                <a:spcPts val="0"/>
              </a:spcAft>
              <a:buNone/>
            </a:pPr>
            <a:r>
              <a:rPr lang="en"/>
              <a:t>Regional algorithms or models can be developed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#17: Partnerships for the Goals</a:t>
            </a:r>
            <a:endParaRPr/>
          </a:p>
          <a:p>
            <a:pPr indent="0" lvl="0" marL="0" rtl="0" algn="l">
              <a:spcBef>
                <a:spcPts val="0"/>
              </a:spcBef>
              <a:spcAft>
                <a:spcPts val="0"/>
              </a:spcAft>
              <a:buNone/>
            </a:pPr>
            <a:r>
              <a:rPr lang="en"/>
              <a:t>Open source software provides a platform for collaboration and partnerships among individuals, organizations, and governments. By pooling resources and working together towards a common goal, open source initiatives can help drive progress towards the Sustainable Development Goals. This model of cooperation and collaboration can serve as a model for other initiatives aimed at promoting sustainable development.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13f4b131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213f4b131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achieve this vision by tapping into the global community of </a:t>
            </a:r>
            <a:r>
              <a:rPr lang="en"/>
              <a:t>developers</a:t>
            </a:r>
            <a:r>
              <a:rPr lang="en"/>
              <a:t> is also one of the SDGs.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SDG 17 </a:t>
            </a:r>
            <a:r>
              <a:rPr lang="en">
                <a:solidFill>
                  <a:schemeClr val="dk1"/>
                </a:solidFill>
              </a:rPr>
              <a:t>Partnerships for the Goals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 source software provides a platform for collaboration and partnerships among individuals, organizations, and governments. By pooling resources and working together towards a common goal, open source initiatives can help drive progress towards the Sustainable Development Goals. This model of cooperation and collaboration can serve as a model for other initiatives aimed at promoting sustainable development.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latin typeface="Helvetica Neue"/>
                <a:ea typeface="Helvetica Neue"/>
                <a:cs typeface="Helvetica Neue"/>
                <a:sym typeface="Helvetica Neue"/>
              </a:rPr>
              <a:t>SDG 17 Partnerships for the Goals: </a:t>
            </a:r>
            <a:r>
              <a:rPr lang="en" sz="1000">
                <a:solidFill>
                  <a:schemeClr val="dk1"/>
                </a:solidFill>
                <a:latin typeface="Helvetica Neue"/>
                <a:ea typeface="Helvetica Neue"/>
                <a:cs typeface="Helvetica Neue"/>
                <a:sym typeface="Helvetica Neue"/>
              </a:rPr>
              <a:t>collaboration and partnership between governments, businesses, and civil society, increasing the impact of efforts to achieve the Sustainable Development Goals.</a:t>
            </a:r>
            <a:endParaRPr b="1">
              <a:solidFill>
                <a:schemeClr val="dk1"/>
              </a:solidFill>
            </a:endParaRPr>
          </a:p>
          <a:p>
            <a:pPr indent="-298450" lvl="0" marL="457200" rtl="0" algn="l">
              <a:spcBef>
                <a:spcPts val="1200"/>
              </a:spcBef>
              <a:spcAft>
                <a:spcPts val="0"/>
              </a:spcAft>
              <a:buClr>
                <a:schemeClr val="dk1"/>
              </a:buClr>
              <a:buSzPts val="1100"/>
              <a:buAutoNum type="arabicPeriod"/>
            </a:pPr>
            <a:r>
              <a:rPr lang="en">
                <a:solidFill>
                  <a:schemeClr val="dk1"/>
                </a:solidFill>
              </a:rPr>
              <a:t>Partnerships are critical to achieving the SDGs.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Successful partnerships require strong leadership, shared vision, clear goals, effective communication, and transparent governance.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SDG partnerships should prioritize the needs of the most vulnerable and marginalized populations, guided by principles of inclusion, equity, and sustainability.</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SDG partnerships can benefit from technology, data, and innovative financing models.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SDG partnerships should focus on building capacity, promoting learning and knowledge sharing, and prioritizing cross-cutting issues such as gender equality, human rights, and environmental sustainability.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One desirable side effect of this global collaboration w r t to AI is this increases </a:t>
            </a:r>
            <a:endParaRPr/>
          </a:p>
          <a:p>
            <a:pPr indent="0" lvl="0" marL="0" rtl="0" algn="l">
              <a:spcBef>
                <a:spcPts val="0"/>
              </a:spcBef>
              <a:spcAft>
                <a:spcPts val="0"/>
              </a:spcAft>
              <a:buNone/>
            </a:pPr>
            <a:r>
              <a:rPr lang="en"/>
              <a:t>Representation in the training of models so there is reduced bias and each community has representation.</a:t>
            </a:r>
            <a:endParaRPr/>
          </a:p>
          <a:p>
            <a:pPr indent="0" lvl="0" marL="0" rtl="0" algn="l">
              <a:spcBef>
                <a:spcPts val="0"/>
              </a:spcBef>
              <a:spcAft>
                <a:spcPts val="0"/>
              </a:spcAft>
              <a:buNone/>
            </a:pPr>
            <a:r>
              <a:rPr lang="en"/>
              <a:t>This can also lead to Regional algorithms or models can be developed by respective communities while enjoying the benefits of the base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GLOBAL COLLABORATION</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want to share some statistics that align with UN’s vision statement and show that it’s a step in the right direction and utilizes the economies of scale.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Are you ready for some statistics? </a:t>
            </a:r>
            <a:r>
              <a:rPr b="1" lang="en">
                <a:solidFill>
                  <a:schemeClr val="dk1"/>
                </a:solidFill>
              </a:rPr>
              <a:t>Next Slide</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0255e0f9dc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0255e0f9dc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want to share some statistics that align with UN’s vision statement and show that it’s a step in the right direction and utilizes the economies of scale.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Are you ready for some statistics?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t>For the past 10 years we @ github have released </a:t>
            </a:r>
            <a:r>
              <a:rPr lang="en" u="sng">
                <a:solidFill>
                  <a:schemeClr val="hlink"/>
                </a:solidFill>
                <a:hlinkClick r:id="rId2"/>
              </a:rPr>
              <a:t>Octoverse report</a:t>
            </a:r>
            <a:r>
              <a:rPr lang="en"/>
              <a:t> to celebrate 2.8 to 100 million people using GitHub.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want to showcase numbers from top 3 regions that had the largest increase in terms of % the past year.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put this slide in perspective we have over 100M developers out of that 20% new developers joining in 2022, 90% of the companies use open source and there were 413M open source contributions in 2022.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UN projects have the potential to tap into this large pool of resources.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•Pratima Joshi of Shelter Associates in India found open source community to be a valuable resource.</a:t>
            </a:r>
            <a:endParaRPr/>
          </a:p>
          <a:p>
            <a:pPr indent="0" lvl="0" marL="0" rtl="0" algn="l">
              <a:spcBef>
                <a:spcPts val="0"/>
              </a:spcBef>
              <a:spcAft>
                <a:spcPts val="0"/>
              </a:spcAft>
              <a:buClr>
                <a:schemeClr val="dk1"/>
              </a:buClr>
              <a:buSzPts val="1100"/>
              <a:buFont typeface="Arial"/>
              <a:buNone/>
            </a:pPr>
            <a:r>
              <a:rPr lang="en"/>
              <a:t>•Data is not cheap, but open source community provides flexibility and good data sets for understanding what is missing or lacking in projects.</a:t>
            </a:r>
            <a:br>
              <a:rPr lang="en"/>
            </a:br>
            <a:r>
              <a:rPr lang="en"/>
              <a:t>•Data is essential, but expensive and requirements change with each project.</a:t>
            </a:r>
            <a:endParaRPr/>
          </a:p>
          <a:p>
            <a:pPr indent="0" lvl="0" marL="0" rtl="0" algn="l">
              <a:spcBef>
                <a:spcPts val="0"/>
              </a:spcBef>
              <a:spcAft>
                <a:spcPts val="0"/>
              </a:spcAft>
              <a:buClr>
                <a:schemeClr val="dk1"/>
              </a:buClr>
              <a:buSzPts val="1100"/>
              <a:buFont typeface="Arial"/>
              <a:buNone/>
            </a:pPr>
            <a:r>
              <a:rPr lang="en"/>
              <a:t>•Open source community provides flexibility and good data sets for understanding what is missing or lacking in projects.</a:t>
            </a:r>
            <a:endParaRPr sz="2800">
              <a:solidFill>
                <a:schemeClr val="dk1"/>
              </a:solidFill>
            </a:endParaRPr>
          </a:p>
          <a:p>
            <a:pPr indent="0" lvl="0" marL="0" rtl="0" algn="l">
              <a:spcBef>
                <a:spcPts val="0"/>
              </a:spcBef>
              <a:spcAft>
                <a:spcPts val="0"/>
              </a:spcAft>
              <a:buClr>
                <a:schemeClr val="dk1"/>
              </a:buClr>
              <a:buSzPts val="1100"/>
              <a:buFont typeface="Arial"/>
              <a:buNone/>
            </a:pPr>
            <a:r>
              <a:t/>
            </a:r>
            <a:endParaRPr sz="1300">
              <a:solidFill>
                <a:srgbClr val="2125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rgbClr val="212529"/>
                </a:solidFill>
                <a:highlight>
                  <a:srgbClr val="FFFFFF"/>
                </a:highlight>
                <a:latin typeface="Roboto"/>
                <a:ea typeface="Roboto"/>
                <a:cs typeface="Roboto"/>
                <a:sym typeface="Roboto"/>
              </a:rPr>
              <a:t>25 of 142 SDGs are related to data and content SDG</a:t>
            </a:r>
            <a:endParaRPr sz="1300">
              <a:solidFill>
                <a:srgbClr val="2125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3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B209A"/>
                </a:solidFill>
                <a:highlight>
                  <a:srgbClr val="FFFFFF"/>
                </a:highlight>
                <a:uFill>
                  <a:noFill/>
                </a:uFill>
                <a:latin typeface="Roboto"/>
                <a:ea typeface="Roboto"/>
                <a:cs typeface="Roboto"/>
                <a:sym typeface="Roboto"/>
                <a:hlinkClick r:id="rId3">
                  <a:extLst>
                    <a:ext uri="{A12FA001-AC4F-418D-AE19-62706E023703}">
                      <ahyp:hlinkClr val="tx"/>
                    </a:ext>
                  </a:extLst>
                </a:hlinkClick>
              </a:rPr>
              <a:t>WaPOR</a:t>
            </a:r>
            <a:r>
              <a:rPr lang="en" sz="1200">
                <a:solidFill>
                  <a:srgbClr val="212529"/>
                </a:solidFill>
                <a:highlight>
                  <a:srgbClr val="FFFFFF"/>
                </a:highlight>
                <a:latin typeface="Roboto"/>
                <a:ea typeface="Roboto"/>
                <a:cs typeface="Roboto"/>
                <a:sym typeface="Roboto"/>
              </a:rPr>
              <a:t> </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
                <a:solidFill>
                  <a:schemeClr val="dk1"/>
                </a:solidFill>
              </a:rPr>
              <a:t>Imagine A farmer is trying to become more efficient in their water use for their crop fields. With the right data, </a:t>
            </a:r>
            <a:r>
              <a:rPr lang="en"/>
              <a:t>The farmer is able to make better decisions for agricultural water management and improve their crop yields.</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
              <a:t>With the WaPOR one of the DPG, Framers can access FAO portal to monitor water productivity through open access of remotely sensed derived data. They use the Global Bottom-up Water Productivity approach to analyze their water productivity and gain insights on how to achieve better water use efficiency.  </a:t>
            </a:r>
            <a:r>
              <a:rPr b="1" lang="en"/>
              <a:t>Next Slide</a:t>
            </a:r>
            <a:endParaRPr b="1" sz="1300">
              <a:solidFill>
                <a:srgbClr val="2125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t>The Social Sector and DPG OSS governmental policies and government-adopted DPG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#7 Affordable and Clean Energy: 7 Open source software can be used to develop and implement renewable energy systems, and increase energy efficiency, reducing greenhouse gas emissions and dependence on fossil fuels.</a:t>
            </a:r>
            <a:br>
              <a:rPr lang="en"/>
            </a:br>
            <a:r>
              <a:rPr lang="en"/>
              <a:t>#8 Decent Work and Economic Growth: Open source software can create job opportunities and drive economic growth by enabling businesses and entrepreneurs to access and use technology.</a:t>
            </a:r>
            <a:endParaRPr/>
          </a:p>
          <a:p>
            <a:pPr indent="0" lvl="0" marL="0" rtl="0" algn="l">
              <a:spcBef>
                <a:spcPts val="0"/>
              </a:spcBef>
              <a:spcAft>
                <a:spcPts val="0"/>
              </a:spcAft>
              <a:buClr>
                <a:schemeClr val="dk1"/>
              </a:buClr>
              <a:buSzPts val="1100"/>
              <a:buFont typeface="Arial"/>
              <a:buNone/>
            </a:pPr>
            <a:r>
              <a:rPr lang="en"/>
              <a:t>#9 Industry, Innovation and Infrastructure: Open source software can be used to spur innovation and advance the development of new technologies and infrastructure, benefiting businesses, communities and society as a whole.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0255e0f9dc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20255e0f9dc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Nelson Mandela says, "Education is the most powerful weapon which you can use to change the world.” Open source is a powerful tool for education and empowerment. Open source education can empower individuals and communities to build a better future for themselves”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•Mwalugha Bura of Tunapanda Institute in Kenya (started as a  Student of Science </a:t>
            </a:r>
            <a:r>
              <a:rPr lang="en"/>
              <a:t>Tunapanda Institute in </a:t>
            </a:r>
            <a:r>
              <a:rPr lang="en"/>
              <a:t>Nairobi, Kenya and now is a trainer, he was helping as an untrained teacher since there was minimal number of teachers.) emphasizes the value of open source learning.</a:t>
            </a:r>
            <a:endParaRPr/>
          </a:p>
          <a:p>
            <a:pPr indent="0" lvl="0" marL="0" rtl="0" algn="l">
              <a:spcBef>
                <a:spcPts val="0"/>
              </a:spcBef>
              <a:spcAft>
                <a:spcPts val="0"/>
              </a:spcAft>
              <a:buNone/>
            </a:pPr>
            <a:r>
              <a:rPr lang="en"/>
              <a:t>•Graduates of Tunapanda Institute in Kenya have a benefit over others in the job market due to open source learning process.</a:t>
            </a:r>
            <a:br>
              <a:rPr lang="en"/>
            </a:br>
            <a:r>
              <a:rPr lang="en"/>
              <a:t>•Open source learning process makes people adaptable and gives them a benefit over others in the job market.</a:t>
            </a:r>
            <a:br>
              <a:rPr lang="en"/>
            </a:br>
            <a:r>
              <a:rPr lang="en"/>
              <a:t>•Learning open source software makes people not dependent on a tool, but on a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would be bold to even say that every project that united nation participates in the open source </a:t>
            </a:r>
            <a:r>
              <a:rPr lang="en"/>
              <a:t>community</a:t>
            </a:r>
            <a:r>
              <a:rPr lang="en"/>
              <a:t> could be considered as </a:t>
            </a:r>
            <a:r>
              <a:rPr lang="en"/>
              <a:t>aligning</a:t>
            </a:r>
            <a:r>
              <a:rPr lang="en"/>
              <a:t> to the SDG#4.</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Language, Culture, and Education</a:t>
            </a:r>
            <a:endParaRPr/>
          </a:p>
          <a:p>
            <a:pPr indent="0" lvl="0" marL="0" rtl="0" algn="l">
              <a:spcBef>
                <a:spcPts val="0"/>
              </a:spcBef>
              <a:spcAft>
                <a:spcPts val="0"/>
              </a:spcAft>
              <a:buClr>
                <a:schemeClr val="dk1"/>
              </a:buClr>
              <a:buSzPts val="1100"/>
              <a:buFont typeface="Arial"/>
              <a:buNone/>
            </a:pPr>
            <a:r>
              <a:rPr lang="en"/>
              <a:t>OSS in high education, non-traditional education routes to OSS, spoken language and regional differences</a:t>
            </a:r>
            <a:endParaRPr/>
          </a:p>
          <a:p>
            <a:pPr indent="0" lvl="0" marL="0" rtl="0" algn="l">
              <a:spcBef>
                <a:spcPts val="0"/>
              </a:spcBef>
              <a:spcAft>
                <a:spcPts val="0"/>
              </a:spcAft>
              <a:buNone/>
            </a:pPr>
            <a:r>
              <a:rPr lang="en"/>
              <a:t>#4 Open source software can be used to create educational tools and resources that are freely available to students and teachers, regardless of socioeconomic status.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0255e0f9dc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0255e0f9dc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•Emilio Velis of Appropredia in El Salvador and Latin America-wide emphasizes the value of open source software in bringing people together.</a:t>
            </a:r>
            <a:endParaRPr/>
          </a:p>
          <a:p>
            <a:pPr indent="0" lvl="0" marL="0" rtl="0" algn="l">
              <a:spcBef>
                <a:spcPts val="0"/>
              </a:spcBef>
              <a:spcAft>
                <a:spcPts val="0"/>
              </a:spcAft>
              <a:buClr>
                <a:schemeClr val="dk1"/>
              </a:buClr>
              <a:buSzPts val="1100"/>
              <a:buFont typeface="Arial"/>
              <a:buNone/>
            </a:pPr>
            <a:r>
              <a:rPr lang="en"/>
              <a:t>•The Latin American community was closely knit during the pandemic, with people coding and building things together remotely.</a:t>
            </a:r>
            <a:endParaRPr/>
          </a:p>
          <a:p>
            <a:pPr indent="0" lvl="0" marL="0" rtl="0" algn="l">
              <a:spcBef>
                <a:spcPts val="0"/>
              </a:spcBef>
              <a:spcAft>
                <a:spcPts val="0"/>
              </a:spcAft>
              <a:buClr>
                <a:schemeClr val="dk1"/>
              </a:buClr>
              <a:buSzPts val="1100"/>
              <a:buFont typeface="Arial"/>
              <a:buNone/>
            </a:pPr>
            <a:r>
              <a:rPr lang="en"/>
              <a:t>•Open source software has a positive impact on community building and collaboration in Latin America.</a:t>
            </a:r>
            <a:endParaRPr sz="280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t/>
            </a:r>
            <a:endParaRPr sz="1350">
              <a:solidFill>
                <a:srgbClr val="24292F"/>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d8117adb3f_0_4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1d8117adb3f_0_4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&amp; it's an honor to be speaking to you today about the power of open source software.  </a:t>
            </a:r>
            <a:r>
              <a:rPr b="1" lang="en" sz="1000">
                <a:solidFill>
                  <a:schemeClr val="dk1"/>
                </a:solidFill>
                <a:latin typeface="Helvetica Neue"/>
                <a:ea typeface="Helvetica Neue"/>
                <a:cs typeface="Helvetica Neue"/>
                <a:sym typeface="Helvetica Neue"/>
              </a:rPr>
              <a:t>Next slide</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I am here because I was inspired by the power of collaboration &amp; it's limitless potential.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ee0ee647f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ee0ee647f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this is not enough, someone of you will not be surprised to know some open source contributions originate from Virtual Developers, some do that via Pull Requests, others could be in the form of reviews, and sometimes even managing the community contributions.  Virtual Developer contributions exist and their capabilities will only continue to increase in the coming months.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Yes I said months and not years.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want to </a:t>
            </a:r>
            <a:r>
              <a:rPr lang="en"/>
              <a:t>close my bit with the most important aspects of why using open source is not an option but a necessity.</a:t>
            </a:r>
            <a:endParaRPr/>
          </a:p>
          <a:p>
            <a:pPr indent="0" lvl="0" marL="0" rtl="0" algn="l">
              <a:spcBef>
                <a:spcPts val="0"/>
              </a:spcBef>
              <a:spcAft>
                <a:spcPts val="0"/>
              </a:spcAft>
              <a:buClr>
                <a:schemeClr val="dk1"/>
              </a:buClr>
              <a:buSzPts val="1100"/>
              <a:buFont typeface="Arial"/>
              <a:buNone/>
            </a:pPr>
            <a:r>
              <a:rPr lang="en">
                <a:solidFill>
                  <a:schemeClr val="dk1"/>
                </a:solidFill>
              </a:rPr>
              <a:t>The transparency and accessibility of open source code also enables easier collaboration and sharing of information.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 exponential advancements in AI technology in the past couple of months, it is more important than ever to understand the inner workings of these models. By embracing open source principles, we can increase transparency, improve accountability, and enhance public trust. open source community has made significant strides in the AI sector, with numerous projects and initiatives aimed at increasing transparency and promoting ethical AI. &amp; I am </a:t>
            </a:r>
            <a:r>
              <a:rPr lang="en"/>
              <a:t>excited</a:t>
            </a:r>
            <a:r>
              <a:rPr lang="en"/>
              <a:t> to be part of this community.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rPr>
              <a:t>Open source allows for transparency and collaboration, which can improve the accuracy and fairness of AI algorithms. It also addresses the problem of data, system, and outcome opacity in decision-making processes, promoting greater transparency and less bias. By opening software, we can transform AI development and create a more inclusive future.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AI systems are usually based on large datasets and large amounts of code. This makes it difficult to own and control them by a single person or entity. Open Source allows organisations and individuals to examine an algorithm, investigate its effects and improve it, which can have a positive impact on both the algorithm’s accuracy as well as its fairness, and the merit of transparency through collaborative development. The problems of data, system and outcome opacity of such systems and decision-making processes have pushed numerous stakeholders to strive and push for greater transparency and less bias in AI developments. Opening software is one of the ways to improve these features, however, in order to be transparent, an AI system often needs to be not only Open Source. </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variety of tools available</a:t>
            </a:r>
            <a:r>
              <a:rPr lang="en"/>
              <a:t> to help automate some aspects of maintenance work. A few examples:</a:t>
            </a:r>
            <a:endParaRPr/>
          </a:p>
          <a:p>
            <a:pPr indent="-298450" lvl="0" marL="457200" rtl="0" algn="l">
              <a:spcBef>
                <a:spcPts val="0"/>
              </a:spcBef>
              <a:spcAft>
                <a:spcPts val="0"/>
              </a:spcAft>
              <a:buSzPts val="1100"/>
              <a:buChar char="●"/>
            </a:pPr>
            <a:r>
              <a:rPr lang="en" u="sng">
                <a:solidFill>
                  <a:schemeClr val="hlink"/>
                </a:solidFill>
                <a:hlinkClick r:id="rId3"/>
              </a:rPr>
              <a:t>semantic-release</a:t>
            </a:r>
            <a:r>
              <a:rPr lang="en"/>
              <a:t> automates your releases</a:t>
            </a:r>
            <a:endParaRPr/>
          </a:p>
          <a:p>
            <a:pPr indent="-298450" lvl="0" marL="457200" rtl="0" algn="l">
              <a:spcBef>
                <a:spcPts val="0"/>
              </a:spcBef>
              <a:spcAft>
                <a:spcPts val="0"/>
              </a:spcAft>
              <a:buSzPts val="1100"/>
              <a:buChar char="●"/>
            </a:pPr>
            <a:r>
              <a:rPr lang="en" u="sng">
                <a:solidFill>
                  <a:schemeClr val="hlink"/>
                </a:solidFill>
                <a:hlinkClick r:id="rId4"/>
              </a:rPr>
              <a:t>mention-bot</a:t>
            </a:r>
            <a:r>
              <a:rPr lang="en"/>
              <a:t> mentions potential reviewers for pull requests</a:t>
            </a:r>
            <a:endParaRPr/>
          </a:p>
          <a:p>
            <a:pPr indent="-298450" lvl="0" marL="457200" rtl="0" algn="l">
              <a:spcBef>
                <a:spcPts val="0"/>
              </a:spcBef>
              <a:spcAft>
                <a:spcPts val="0"/>
              </a:spcAft>
              <a:buSzPts val="1100"/>
              <a:buChar char="●"/>
            </a:pPr>
            <a:r>
              <a:rPr lang="en" u="sng">
                <a:solidFill>
                  <a:schemeClr val="hlink"/>
                </a:solidFill>
                <a:hlinkClick r:id="rId5"/>
              </a:rPr>
              <a:t>Danger</a:t>
            </a:r>
            <a:r>
              <a:rPr lang="en"/>
              <a:t> helps automate code review</a:t>
            </a:r>
            <a:endParaRPr/>
          </a:p>
          <a:p>
            <a:pPr indent="-298450" lvl="0" marL="457200" rtl="0" algn="l">
              <a:spcBef>
                <a:spcPts val="0"/>
              </a:spcBef>
              <a:spcAft>
                <a:spcPts val="0"/>
              </a:spcAft>
              <a:buSzPts val="1100"/>
              <a:buChar char="●"/>
            </a:pPr>
            <a:r>
              <a:rPr lang="en" u="sng">
                <a:solidFill>
                  <a:schemeClr val="hlink"/>
                </a:solidFill>
                <a:hlinkClick r:id="rId6"/>
              </a:rPr>
              <a:t>no-response</a:t>
            </a:r>
            <a:r>
              <a:rPr lang="en"/>
              <a:t> closes issues where the author hasn’t responded to a request for more information</a:t>
            </a:r>
            <a:endParaRPr/>
          </a:p>
          <a:p>
            <a:pPr indent="-298450" lvl="0" marL="457200" rtl="0" algn="l">
              <a:spcBef>
                <a:spcPts val="0"/>
              </a:spcBef>
              <a:spcAft>
                <a:spcPts val="0"/>
              </a:spcAft>
              <a:buSzPts val="1100"/>
              <a:buChar char="●"/>
            </a:pPr>
            <a:r>
              <a:rPr lang="en" u="sng">
                <a:solidFill>
                  <a:schemeClr val="hlink"/>
                </a:solidFill>
                <a:hlinkClick r:id="rId7"/>
              </a:rPr>
              <a:t>dependabot</a:t>
            </a:r>
            <a:r>
              <a:rPr lang="en"/>
              <a:t> checks your dependency files every day for outdated requirements and opens individual pull requests for any it finds</a:t>
            </a:r>
            <a:endParaRPr sz="1200">
              <a:solidFill>
                <a:srgbClr val="24292E"/>
              </a:solidFill>
              <a:highlight>
                <a:srgbClr val="FFFFFF"/>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ee0ee647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ee0ee647f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come to the end of my session, I want to emphasize the most transformative aspect of open source: Empowerment. </a:t>
            </a:r>
            <a:endParaRPr/>
          </a:p>
          <a:p>
            <a:pPr indent="0" lvl="0" marL="0" rtl="0" algn="l">
              <a:spcBef>
                <a:spcPts val="0"/>
              </a:spcBef>
              <a:spcAft>
                <a:spcPts val="0"/>
              </a:spcAft>
              <a:buClr>
                <a:schemeClr val="dk1"/>
              </a:buClr>
              <a:buSzPts val="1100"/>
              <a:buFont typeface="Arial"/>
              <a:buNone/>
            </a:pPr>
            <a:r>
              <a:rPr lang="en">
                <a:solidFill>
                  <a:schemeClr val="dk1"/>
                </a:solidFill>
              </a:rPr>
              <a:t>Open Source empowers developers to learn, make a change, contribute back to the community &amp; create equity.</a:t>
            </a:r>
            <a:endParaRPr>
              <a:solidFill>
                <a:schemeClr val="dk1"/>
              </a:solidFill>
            </a:endParaRPr>
          </a:p>
          <a:p>
            <a:pPr indent="0" lvl="0" marL="0" rtl="0" algn="l">
              <a:spcBef>
                <a:spcPts val="0"/>
              </a:spcBef>
              <a:spcAft>
                <a:spcPts val="0"/>
              </a:spcAft>
              <a:buNone/>
            </a:pPr>
            <a:r>
              <a:rPr lang="en"/>
              <a:t>Through global collaboration, we have the potential to create a more inclusive world, one line of code at a time. </a:t>
            </a:r>
            <a:endParaRPr/>
          </a:p>
          <a:p>
            <a:pPr indent="0" lvl="0" marL="0" rtl="0" algn="l">
              <a:spcBef>
                <a:spcPts val="0"/>
              </a:spcBef>
              <a:spcAft>
                <a:spcPts val="0"/>
              </a:spcAft>
              <a:buNone/>
            </a:pPr>
            <a:r>
              <a:rPr lang="en"/>
              <a:t>So Let us embrace the power of open source and work together to build a brighter future for all.</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It is my pleasure to</a:t>
            </a:r>
            <a:r>
              <a:rPr lang="en"/>
              <a:t> introduce you to Gemma, the CEO &amp; Co-Founder of Ersilia</a:t>
            </a:r>
            <a:r>
              <a:rPr b="1" lang="en"/>
              <a:t> (Next Slide) </a:t>
            </a:r>
            <a:r>
              <a:rPr lang="en"/>
              <a:t>who will share how her non-profit is leveraging open source to transform the world of data science research in low-resourced EDC – Economically developing countries.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truly an inspiring story of empowerment that I am glad to be part of.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collaborating on a global scale, they provide transparency and accessibility to machine learning models, empowering universities, hospitals, and laboratories to tackle infectious and neglected diseases. Imagine the possibilities of a world where all researchers can afford to have access to cutting-edge technology and knowledge without having to pay for expensive licenses.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It is my pleasure to introduce you to Gemma, the co-founder &amp; CEO of Ersilia to showcase the potential of open source collaboration in field of data science for research on infectious and neglected diseases in low-resourced countries. This collaboration at a global level provides transparency on machine learning models, empowers universities, hospitals, &amp; laboratories to make data science machine learning models accessible for infectious and neglected disease research.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#10: Reduced Inequalities</a:t>
            </a:r>
            <a:endParaRPr/>
          </a:p>
          <a:p>
            <a:pPr indent="0" lvl="0" marL="0" rtl="0" algn="l">
              <a:spcBef>
                <a:spcPts val="0"/>
              </a:spcBef>
              <a:spcAft>
                <a:spcPts val="0"/>
              </a:spcAft>
              <a:buNone/>
            </a:pPr>
            <a:r>
              <a:rPr lang="en"/>
              <a:t>Open source software can help reduce inequalities by providing access to technology and software for communities and individuals who may not have the resources to purchase proprietary software. This can help bridge the digital divide and provide equal opportunities for education, job training, and economic growth.</a:t>
            </a:r>
            <a:br>
              <a:rPr lang="en"/>
            </a:br>
            <a:r>
              <a:rPr lang="en"/>
              <a:t>#5 Gender Equality: Open source software can provide equal access to technology and resources for women and girls, helping to close the gender digital divide.</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d8117adb3f_0_4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d8117adb3f_0_4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It is my pleasure to introduce you to Gemma, the CEO &amp; Co-Founder of Ersilia who will share how her non-profit is leveraging open source to transform the world of data science research in low-resourced EDC – Economically developing countries.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It’s truly an inspiring story of empowerment that I am glad to be part of. </a:t>
            </a:r>
            <a:r>
              <a:rPr b="1" lang="en">
                <a:solidFill>
                  <a:schemeClr val="dk1"/>
                </a:solidFill>
              </a:rPr>
              <a:t>Next Slide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Martin Luther King Jr. - "The ultimate measure of a man is not where he stands in moments of comfort and convenience, but where he stands at times of challenge and controversy. Open source is such a challenge, but its potential for creating a more just and equitable world is immense."</a:t>
            </a:r>
            <a:endParaRPr/>
          </a:p>
          <a:p>
            <a:pPr indent="-298450" lvl="0" marL="457200" rtl="0" algn="l">
              <a:spcBef>
                <a:spcPts val="0"/>
              </a:spcBef>
              <a:spcAft>
                <a:spcPts val="0"/>
              </a:spcAft>
              <a:buSzPts val="1100"/>
              <a:buAutoNum type="arabicPeriod"/>
            </a:pPr>
            <a:r>
              <a:rPr lang="en"/>
              <a:t>Mahatma Gandhi - "Be the change you wish to see in the world. Open source is not just a technology, it's a way of thinking and collaborating that can transform society for the better."</a:t>
            </a:r>
            <a:endParaRPr/>
          </a:p>
          <a:p>
            <a:pPr indent="-298450" lvl="0" marL="457200" rtl="0" algn="l">
              <a:spcBef>
                <a:spcPts val="0"/>
              </a:spcBef>
              <a:spcAft>
                <a:spcPts val="0"/>
              </a:spcAft>
              <a:buSzPts val="1100"/>
              <a:buAutoNum type="arabicPeriod"/>
            </a:pPr>
            <a:r>
              <a:rPr lang="en"/>
              <a:t>Nelson Mandela - "Education is the most powerful weapon which you can use to change the world. Open source education can empower individuals and communities to build a better future for themselves."</a:t>
            </a:r>
            <a:endParaRPr/>
          </a:p>
          <a:p>
            <a:pPr indent="-298450" lvl="0" marL="457200" rtl="0" algn="l">
              <a:spcBef>
                <a:spcPts val="0"/>
              </a:spcBef>
              <a:spcAft>
                <a:spcPts val="0"/>
              </a:spcAft>
              <a:buSzPts val="1100"/>
              <a:buAutoNum type="arabicPeriod"/>
            </a:pPr>
            <a:r>
              <a:rPr lang="en"/>
              <a:t>Abraham Lincoln - "With public sentiment, nothing can fail; without it, nothing can succeed. The power of open source lies in its ability to engage and mobilize a global community for the greater good."</a:t>
            </a:r>
            <a:endParaRPr/>
          </a:p>
          <a:p>
            <a:pPr indent="-298450" lvl="0" marL="457200" rtl="0" algn="l">
              <a:spcBef>
                <a:spcPts val="0"/>
              </a:spcBef>
              <a:spcAft>
                <a:spcPts val="0"/>
              </a:spcAft>
              <a:buSzPts val="1100"/>
              <a:buAutoNum type="arabicPeriod"/>
            </a:pPr>
            <a:r>
              <a:rPr lang="en"/>
              <a:t>Barack Obama - "Change will not come if we wait for some other person or some other time. We are the ones we've been waiting for. The open source movement is proof that ordinary people can do extraordinary things when they work together."</a:t>
            </a:r>
            <a:endParaRPr/>
          </a:p>
          <a:p>
            <a:pPr indent="-298450" lvl="0" marL="457200" rtl="0" algn="l">
              <a:spcBef>
                <a:spcPts val="0"/>
              </a:spcBef>
              <a:spcAft>
                <a:spcPts val="0"/>
              </a:spcAft>
              <a:buSzPts val="1100"/>
              <a:buAutoNum type="arabicPeriod"/>
            </a:pPr>
            <a:r>
              <a:rPr lang="en"/>
              <a:t>Maya Angelou - "I've learned that people will forget what you said, people will forget what you did, but people will never forget how you made them feel. The open source community is built on a foundation of respect, trust, and collaboration that creates lasting connections and meaningful impact."</a:t>
            </a:r>
            <a:endParaRPr/>
          </a:p>
          <a:p>
            <a:pPr indent="-298450" lvl="0" marL="457200" rtl="0" algn="l">
              <a:spcBef>
                <a:spcPts val="0"/>
              </a:spcBef>
              <a:spcAft>
                <a:spcPts val="0"/>
              </a:spcAft>
              <a:buSzPts val="1100"/>
              <a:buAutoNum type="arabicPeriod"/>
            </a:pPr>
            <a:r>
              <a:rPr lang="en"/>
              <a:t>Albert Einstein - "The important thing is not to stop questioning. Curiosity has its own reason for existing. Open source is fueled by a relentless curiosity and passion for innovation that pushes the boundaries of what's possible."</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1fd1fc9eff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1fd1fc9ef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20255e0f9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20255e0f9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0023530f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0023530f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a:t>
            </a:r>
            <a:r>
              <a:rPr lang="en">
                <a:solidFill>
                  <a:schemeClr val="dk1"/>
                </a:solidFill>
              </a:rPr>
              <a:t>my wonderful team who is going to help with the WHAT and the HOW to open source in the following sessions so stick around or catch the recordings if it's too late where you are.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I am going to be start with the WHY (shout out to any simon sinek fans out 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d8117adb3f_0_4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d8117adb3f_0_4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OICT OpenGIS - Omar http://unopengis.org/unopengis/what/what04.php</a:t>
            </a:r>
            <a:endParaRPr/>
          </a:p>
          <a:p>
            <a:pPr indent="0" lvl="0" marL="0" rtl="0" algn="l">
              <a:spcBef>
                <a:spcPts val="0"/>
              </a:spcBef>
              <a:spcAft>
                <a:spcPts val="0"/>
              </a:spcAft>
              <a:buNone/>
            </a:pPr>
            <a:r>
              <a:rPr lang="en"/>
              <a:t>Humanitarian Data Index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https://www.top500.org/statistics/list/</a:t>
            </a:r>
            <a:br>
              <a:rPr lang="en"/>
            </a:br>
            <a:r>
              <a:rPr lang="en" u="sng">
                <a:solidFill>
                  <a:schemeClr val="hlink"/>
                </a:solidFill>
                <a:hlinkClick r:id="rId2"/>
              </a:rPr>
              <a:t>https://w3techs.com/technologies/overview/web_server</a:t>
            </a:r>
            <a:br>
              <a:rPr lang="en"/>
            </a:br>
            <a:br>
              <a:rPr lang="en"/>
            </a:br>
            <a:r>
              <a:rPr lang="en"/>
              <a:t>Notes/Feedback: should we add digital public goods - prism or others from the WHO?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https://innovation.wfp.org/project/prism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Here is a project with the World Food Programme: </a:t>
            </a:r>
            <a:endParaRPr/>
          </a:p>
          <a:p>
            <a:pPr indent="0" lvl="0" marL="0" rtl="0" algn="l">
              <a:spcBef>
                <a:spcPts val="0"/>
              </a:spcBef>
              <a:spcAft>
                <a:spcPts val="0"/>
              </a:spcAft>
              <a:buClr>
                <a:schemeClr val="dk1"/>
              </a:buClr>
              <a:buSzPts val="1100"/>
              <a:buFont typeface="Arial"/>
              <a:buNone/>
            </a:pPr>
            <a:r>
              <a:rPr lang="en"/>
              <a:t>PRISM</a:t>
            </a:r>
            <a:r>
              <a:rPr lang="en" u="sng">
                <a:solidFill>
                  <a:schemeClr val="hlink"/>
                </a:solidFill>
                <a:hlinkClick r:id="rId4"/>
              </a:rPr>
              <a:t> https://github.com/WFP-VAM/prism-app</a:t>
            </a:r>
            <a:endParaRPr/>
          </a:p>
          <a:p>
            <a:pPr indent="0" lvl="0" marL="0" rtl="0" algn="l">
              <a:spcBef>
                <a:spcPts val="0"/>
              </a:spcBef>
              <a:spcAft>
                <a:spcPts val="0"/>
              </a:spcAft>
              <a:buNone/>
            </a:pPr>
            <a:r>
              <a:rPr lang="en"/>
              <a:t>Here's the list of</a:t>
            </a:r>
            <a:r>
              <a:rPr lang="en" u="sng">
                <a:solidFill>
                  <a:schemeClr val="hlink"/>
                </a:solidFill>
                <a:hlinkClick r:id="rId5"/>
              </a:rPr>
              <a:t> https://digitalpublicgoods.net/registry/</a:t>
            </a:r>
            <a:r>
              <a:rPr lang="en"/>
              <a:t> which are open source projects specifically for public goods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PRISM is a climate risk monitoring system developed by the World Food Programme (WFP) that integrates geospatial data on hazards such as droughts, floods, tropical storms, and earthquakes, with information on socioeconomic vulnerability. The goal is to inform disaster risk reduction and social assistance programs. The platform provides tools to governments, national disaster management organizations, and key line ministries to monitor risks, prioritize responses and inform programs and policies. PRISM produces interactive maps, charts, tables and reports that display climate risk monitoring indicators and risk and impact analytical products. The information can be used to mitigate the impact of climate-driven hazards by providing decision-makers with the most up-to-date risk and impact analytics. PRISM is actively used by government partners in Indonesia, Sri Lanka, Mongolia, and Cambodia and is forthcoming in several deployments across Asia and Africa. The project is recognized as a digital public good by the Digital Public Goods Alliance.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Go.Data is a data collection tool developed by WHO and GOARN Partners to manage large amounts of data generated during an outbreak. It is designed for outbreak investigators and epidemiologists and allows for rapid data entry and better visualization of chains of transmission. The tool runs in both standalone and connected modes, offers access through mobile devices, and will be made available globally to WHO staff, Member States, and Partners.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d8117adb3f_0_4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d8117adb3f_0_4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Now Let’s </a:t>
            </a:r>
            <a:r>
              <a:rPr lang="en" sz="1000">
                <a:solidFill>
                  <a:schemeClr val="dk1"/>
                </a:solidFill>
                <a:latin typeface="Helvetica Neue"/>
                <a:ea typeface="Helvetica Neue"/>
                <a:cs typeface="Helvetica Neue"/>
                <a:sym typeface="Helvetica Neue"/>
              </a:rPr>
              <a:t>look</a:t>
            </a:r>
            <a:r>
              <a:rPr lang="en" sz="1000">
                <a:solidFill>
                  <a:schemeClr val="dk1"/>
                </a:solidFill>
                <a:latin typeface="Helvetica Neue"/>
                <a:ea typeface="Helvetica Neue"/>
                <a:cs typeface="Helvetica Neue"/>
                <a:sym typeface="Helvetica Neue"/>
              </a:rPr>
              <a:t> at the benefits.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Most of you are thinking, yes I know this already &amp; am interested in the WHAT &amp; the HOW;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I am going to re-iterate, for the benefit of those 1%, who are still unsure about using open source &amp;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I found the perfect way to answer it.</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This is also going to be the method that most of you will do if not already.</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1ee0ee647f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1ee0ee647f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I would be remiss if I didn't add a slide created purely by AI. So I asked AI about the benefits, &amp; it promptly spit out a long list until I had to stop it because it just kept on going.</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To paraphrase,</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It’s free , collaborative, constantly evolving &amp; secure, making it an attractive alternative for many developers &amp; users.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It’s open for anyone to contribute, so it's great for developers with the knowledge &amp; passion to make a difference.</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Considering the goofy responses you may have seen posted on social media, this is pretty spot on for an AI. LLMs are trained on huge corpus of data, &amp; have the potential, to represent collective thought, in most cases incorporating the biases of the training data, which is yet another reason why we need open source AI models. I do have some good news to share and going to save it for later.</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What kind of data does the LLM have to ingest to output this kind of a response? One would start with data available in the public domain and maybe if you want some personalization /vertical specialization you could potentially use data that only available to you.</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What data (public vs private vs users) gets fed into the model would be determined by the organization </a:t>
            </a:r>
            <a:r>
              <a:rPr lang="en" sz="1000">
                <a:solidFill>
                  <a:schemeClr val="dk1"/>
                </a:solidFill>
                <a:latin typeface="Helvetica Neue"/>
                <a:ea typeface="Helvetica Neue"/>
                <a:cs typeface="Helvetica Neue"/>
                <a:sym typeface="Helvetica Neue"/>
              </a:rPr>
              <a:t>training the model.</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Data could </a:t>
            </a:r>
            <a:r>
              <a:rPr lang="en" sz="1000">
                <a:solidFill>
                  <a:schemeClr val="dk1"/>
                </a:solidFill>
                <a:latin typeface="Helvetica Neue"/>
                <a:ea typeface="Helvetica Neue"/>
                <a:cs typeface="Helvetica Neue"/>
                <a:sym typeface="Helvetica Neue"/>
              </a:rPr>
              <a:t>originate</a:t>
            </a:r>
            <a:r>
              <a:rPr lang="en" sz="1000">
                <a:solidFill>
                  <a:schemeClr val="dk1"/>
                </a:solidFill>
                <a:latin typeface="Helvetica Neue"/>
                <a:ea typeface="Helvetica Neue"/>
                <a:cs typeface="Helvetica Neue"/>
                <a:sym typeface="Helvetica Neue"/>
              </a:rPr>
              <a:t> from studies done on open source cost </a:t>
            </a:r>
            <a:r>
              <a:rPr lang="en" sz="1000">
                <a:solidFill>
                  <a:schemeClr val="dk1"/>
                </a:solidFill>
                <a:latin typeface="Helvetica Neue"/>
                <a:ea typeface="Helvetica Neue"/>
                <a:cs typeface="Helvetica Neue"/>
                <a:sym typeface="Helvetica Neue"/>
              </a:rPr>
              <a:t>benefit</a:t>
            </a:r>
            <a:r>
              <a:rPr lang="en" sz="1000">
                <a:solidFill>
                  <a:schemeClr val="dk1"/>
                </a:solidFill>
                <a:latin typeface="Helvetica Neue"/>
                <a:ea typeface="Helvetica Neue"/>
                <a:cs typeface="Helvetica Neue"/>
                <a:sym typeface="Helvetica Neue"/>
              </a:rPr>
              <a:t> analysis such as a landmark study in 2021 was published by the</a:t>
            </a:r>
            <a:r>
              <a:rPr lang="en" sz="1000">
                <a:solidFill>
                  <a:schemeClr val="dk1"/>
                </a:solidFill>
                <a:latin typeface="Helvetica Neue"/>
                <a:ea typeface="Helvetica Neue"/>
                <a:cs typeface="Helvetica Neue"/>
                <a:sym typeface="Helvetica Neue"/>
              </a:rPr>
              <a:t> European Commission.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207f6de40f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207f6de40f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They </a:t>
            </a:r>
            <a:r>
              <a:rPr lang="en">
                <a:solidFill>
                  <a:schemeClr val="dk1"/>
                </a:solidFill>
              </a:rPr>
              <a:t>found open source contributed between €65 &amp; €95 billion to the European economy in 2018. This is a clear indication of the value of open source, &amp; a testament to the global impact of open source collaboration.</a:t>
            </a:r>
            <a:endParaRPr>
              <a:solidFill>
                <a:schemeClr val="dk1"/>
              </a:solidFill>
            </a:endParaRPr>
          </a:p>
          <a:p>
            <a:pPr indent="0" lvl="0" marL="0" rtl="0" algn="l">
              <a:spcBef>
                <a:spcPts val="0"/>
              </a:spcBef>
              <a:spcAft>
                <a:spcPts val="0"/>
              </a:spcAft>
              <a:buClr>
                <a:schemeClr val="dk1"/>
              </a:buClr>
              <a:buSzPts val="1100"/>
              <a:buFont typeface="Arial"/>
              <a:buNone/>
            </a:pPr>
            <a:r>
              <a:rPr lang="en"/>
              <a:t>And that’s the reason o</a:t>
            </a:r>
            <a:r>
              <a:rPr lang="en"/>
              <a:t>ver the past years, AI &amp; open source continues to attract unprecedented attention from governments, &amp; the global policy community. But what's most exciting to me is the growing recognition of the need for public policy to foster, or at least not harm, open source development.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•Open source software and hardware has a significant economic impact on the GDP in the EU, ranging from €60 billion to €95 billion in 2018.</a:t>
            </a:r>
            <a:endParaRPr/>
          </a:p>
          <a:p>
            <a:pPr indent="0" lvl="0" marL="0" rtl="0" algn="l">
              <a:spcBef>
                <a:spcPts val="0"/>
              </a:spcBef>
              <a:spcAft>
                <a:spcPts val="0"/>
              </a:spcAft>
              <a:buClr>
                <a:schemeClr val="dk1"/>
              </a:buClr>
              <a:buSzPts val="1100"/>
              <a:buFont typeface="Arial"/>
              <a:buNone/>
            </a:pPr>
            <a:r>
              <a:rPr lang="en"/>
              <a:t>•Open source learning process makes people adaptable and gives them a benefit over others in the job market.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role of open source software is mentioned in principle 9 of the declaration</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1</a:t>
            </a:r>
            <a:r>
              <a:rPr lang="en"/>
              <a:t>, which states that digital technologies should be based on open standards and interoperability, and that public authorities should make more use of open source solutions</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2</a:t>
            </a:r>
            <a:r>
              <a:rPr lang="en"/>
              <a:t>. </a:t>
            </a:r>
            <a:r>
              <a:rPr lang="en" u="sng">
                <a:solidFill>
                  <a:schemeClr val="hlink"/>
                </a:solidFill>
                <a:hlinkClick r:id="rId4"/>
              </a:rPr>
              <a:t>Open source software is also seen as a driver of EU’s digital innovation and competitiveness, as well as a way to increase transparency and avoid vendor lock-ins3</a:t>
            </a:r>
            <a:r>
              <a:rPr lang="en" u="sng">
                <a:solidFill>
                  <a:schemeClr val="hlink"/>
                </a:solidFill>
                <a:hlinkClick r:id="rId5"/>
              </a:rPr>
              <a:t>4</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European Declaration on Digital Rights and Principles for the Digital Decade is a joint statement by the EU institutions that sets out the vision for a digitally transformed Europe by 2030. It affirms that digital technologies should protect and promote human dignity, democracy, equality, rule of law and fundamental rights. It also outlines principles that guide the EU’s digital policies and actions, such as access to digital services, data protection, digital education, innovation and sustainability. The declaration aims to foster a common understanding and commitment among all stakeholders to shape a human-centred digital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threats EU &amp; UN are cyberattacks, disinformation, climate change, terrorism, and geopolitical instability</a:t>
            </a:r>
            <a:br>
              <a:rPr lang="en"/>
            </a:br>
            <a:r>
              <a:rPr lang="en" u="sng">
                <a:solidFill>
                  <a:schemeClr val="hlink"/>
                </a:solidFill>
                <a:hlinkClick r:id="rId6"/>
              </a:rPr>
              <a:t>One way that open source software model can help mitigate these threats is by promoting digital sovereignty</a:t>
            </a:r>
            <a:endParaRPr/>
          </a:p>
          <a:p>
            <a:pPr indent="0" lvl="0" marL="0" rtl="0" algn="l">
              <a:spcBef>
                <a:spcPts val="0"/>
              </a:spcBef>
              <a:spcAft>
                <a:spcPts val="0"/>
              </a:spcAft>
              <a:buNone/>
            </a:pPr>
            <a:r>
              <a:rPr lang="en" u="sng">
                <a:solidFill>
                  <a:schemeClr val="hlink"/>
                </a:solidFill>
                <a:hlinkClick r:id="rId7"/>
              </a:rPr>
              <a:t>2</a:t>
            </a:r>
            <a:r>
              <a:rPr lang="en"/>
              <a:t>, which means having control over one’s own data and digital infrastructure. Open source software model can also foster digital public goods</a:t>
            </a:r>
            <a:endParaRPr/>
          </a:p>
          <a:p>
            <a:pPr indent="0" lvl="0" marL="0" rtl="0" algn="l">
              <a:spcBef>
                <a:spcPts val="0"/>
              </a:spcBef>
              <a:spcAft>
                <a:spcPts val="0"/>
              </a:spcAft>
              <a:buNone/>
            </a:pPr>
            <a:r>
              <a:rPr lang="en"/>
              <a:t>3, which are open-source solutions that adhere to privacy and other applicable laws and best practices, do no harm, and help attain the SDGs.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8"/>
              </a:rPr>
              <a:t>https://ec.europa.eu/newsroom/dae/redirection/document/79021</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9"/>
              </a:rPr>
              <a:t>https://digital-strategy.ec.europa.eu/en/library/study-about-impact-open-source-software-and-hardware-technological-independence-competitiveness-and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Approach-31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 Source Software in the context of other concepts31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Economics of OSS 35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Framework conditions for OSS -36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Impacts of OSS -42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Literature on Open Source Hardware -45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OVERVIEW OF METHODOLOGICAL APPROACH - 47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Case studies, business models and taxonomies --47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Economic impact analysis: macro and micro level--48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Stakeholder survey--49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Final analysis -50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Public policy analysis --50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Policy recommendations-52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CASE STUDY ANALYSIS, BUSINESS MODELS AND TAXONOMIES -- 54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Introduction --54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Case study methodology 54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Dimensions of openness and hardwareness of software and hardware 55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Business models and value propositions 58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Industrial domain case studies and success stories 59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SWOT analysis of the European economy based on the industry domain case studies-84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Examples and quantitative analysis of business models89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Summary of case studies, business models and taxonomies 102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ECONOMIC IMPACT ANALYSIS- 103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Introduction  103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Database of OSS  103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Macroeconomic impact analyses  104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Cost-based impact assessment - 154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Summary of the economic impact analysis 175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Open Source Hardware companies --176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RESULTS OF THE STAKEHOLDER SURVEY 187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Objectives  187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Methodology  187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Results-- 187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SUMMARY OF DIFFERENT ANALYSES -- 202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Overall Approach202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impact of Open Source Software and Hardware on technological independence, competitiveness and innovation in the EU economy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Main results of the different analyses -- 202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Comprehensive analysis -- 209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Is there a “dark side” to Open Source Software? - 215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8- PUBLIC POLICY ANALYSIS 217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Approach-- 217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Analytical framework  217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Public policy analysis  220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Comparative actions - 224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European Union institutions  228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Public policy actions in EU Member States -233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Public policy actions around the world - 264 US, UK, Brazil, China, India, Japan, South Korea,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merit of Open Source for cybersecurity --300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Open Source and transparent, unbiased AI305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Open Source Hardware policies-313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 POLICY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RECOMMENDATIONS -- 314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digitally autonomous public sector  315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Open R&amp;D enabling European growth-- 322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 digitised and internationally competitive industry 328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next revolution: Open Source Hardware-338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Domain specific recommendations  340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Sustainability -- 342</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eee4a13f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eee4a13f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WHAT does scalability even mean in terms of open source project: </a:t>
            </a:r>
            <a:r>
              <a:rPr lang="en"/>
              <a:t>ability of a project to increase its performance or capacity when more resources are added to the system. In the context of open source projects, scalability ensures that the project can accommodate more users or resources without having to make significant changes to its codebase.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United Nations has the potential of tapping into the power &amp; resources of the global community to scale &amp; accelerate project development. (Rahul can attest to the UN’s effort to achieve Scalability, an alliance led by the Governments of Norway &amp; Sierra Leone, UNICEF &amp; NGO iSPIRT, is working together with other stakeholders to scale open source software in the United Nations.)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The key is how does the project as well as the contributing community benefit for this collaboration.</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Next Slide</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  The platform created for sharing DPG will help to ensure that open source software is accessible &amp; available to all stakeholders)</a:t>
            </a:r>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u="sng">
                <a:solidFill>
                  <a:schemeClr val="hlink"/>
                </a:solidFill>
                <a:hlinkClick r:id="rId2"/>
              </a:rPr>
              <a:t>“The real power of open source leading to scalability is the collaboration of multiple companies contributing resources to an open source project that serves their own goals, as well as those of others.” - Alan Shimel2</a:t>
            </a:r>
            <a:endParaRPr/>
          </a:p>
          <a:p>
            <a:pPr indent="0" lvl="0" marL="0" rtl="0" algn="l">
              <a:spcBef>
                <a:spcPts val="0"/>
              </a:spcBef>
              <a:spcAft>
                <a:spcPts val="0"/>
              </a:spcAft>
              <a:buNone/>
            </a:pPr>
            <a:r>
              <a:rPr lang="en" u="sng">
                <a:solidFill>
                  <a:schemeClr val="hlink"/>
                </a:solidFill>
                <a:hlinkClick r:id="rId3"/>
              </a:rPr>
              <a:t>“Open source is a great way to get your code out there, but it’s also a great way to get other people’s bugs out there.” - Anonymous1</a:t>
            </a:r>
            <a:endParaRPr/>
          </a:p>
          <a:p>
            <a:pPr indent="0" lvl="0" marL="0" rtl="0" algn="l">
              <a:spcBef>
                <a:spcPts val="0"/>
              </a:spcBef>
              <a:spcAft>
                <a:spcPts val="0"/>
              </a:spcAft>
              <a:buNone/>
            </a:pPr>
            <a:r>
              <a:rPr lang="en"/>
              <a:t>“Scalability is about more than just handling more users.</a:t>
            </a:r>
            <a:r>
              <a:rPr lang="en" u="sng">
                <a:solidFill>
                  <a:schemeClr val="hlink"/>
                </a:solidFill>
                <a:hlinkClick r:id="rId4"/>
              </a:rPr>
              <a:t> It’s about building a system that can adapt to changing needs and demands.” - Martin Kleppmann1</a:t>
            </a:r>
            <a:endParaRPr/>
          </a:p>
          <a:p>
            <a:pPr indent="0" lvl="0" marL="0" rtl="0" algn="l">
              <a:spcBef>
                <a:spcPts val="0"/>
              </a:spcBef>
              <a:spcAft>
                <a:spcPts val="0"/>
              </a:spcAft>
              <a:buNone/>
            </a:pPr>
            <a:r>
              <a:rPr lang="en"/>
              <a:t>“The key to scaling up excellence is to cherish and nurture the mindset that planted it.” - Robert I. Sutton</a:t>
            </a:r>
            <a:r>
              <a:rPr lang="en" u="sng">
                <a:solidFill>
                  <a:schemeClr val="hlink"/>
                </a:solidFill>
                <a:hlinkClick r:id="rId5"/>
              </a:rPr>
              <a:t>1</a:t>
            </a:r>
            <a:endParaRPr/>
          </a:p>
          <a:p>
            <a:pPr indent="0" lvl="0" marL="0" rtl="0" algn="l">
              <a:spcBef>
                <a:spcPts val="0"/>
              </a:spcBef>
              <a:spcAft>
                <a:spcPts val="0"/>
              </a:spcAft>
              <a:buNone/>
            </a:pPr>
            <a:r>
              <a:rPr lang="en" u="sng">
                <a:solidFill>
                  <a:schemeClr val="hlink"/>
                </a:solidFill>
                <a:hlinkClick r:id="rId6"/>
              </a:rPr>
              <a:t>“Scaling is not just a matter of adding more resources or doing things bigger; it’s also a matter of doing things faster, smarter, and more efficiently.” - Jeff Sutherland1</a:t>
            </a:r>
            <a:endParaRPr b="1" i="1" u="sng">
              <a:solidFill>
                <a:schemeClr val="hlink"/>
              </a:solidFill>
            </a:endParaRPr>
          </a:p>
          <a:p>
            <a:pPr indent="0" lvl="0" marL="0" rtl="0" algn="l">
              <a:spcBef>
                <a:spcPts val="0"/>
              </a:spcBef>
              <a:spcAft>
                <a:spcPts val="0"/>
              </a:spcAft>
              <a:buNone/>
            </a:pPr>
            <a:r>
              <a:t/>
            </a:r>
            <a:endParaRPr b="1" i="1" u="sng">
              <a:solidFill>
                <a:schemeClr val="hlink"/>
              </a:solidFill>
            </a:endParaRPr>
          </a:p>
          <a:p>
            <a:pPr indent="0" lvl="0" marL="0" rtl="0" algn="l">
              <a:spcBef>
                <a:spcPts val="0"/>
              </a:spcBef>
              <a:spcAft>
                <a:spcPts val="0"/>
              </a:spcAft>
              <a:buNone/>
            </a:pPr>
            <a:r>
              <a:rPr lang="en"/>
              <a:t>Open Source Virtual Developers</a:t>
            </a:r>
            <a:endParaRPr b="1" i="1" u="sng">
              <a:solidFill>
                <a:schemeClr val="hlink"/>
              </a:solidFill>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eee4a13f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eee4a13f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Did you know that an estimated 1.3 billion people worldwide experience significant disabilities that’s 1 in 6 people worldwide?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t>Accessibility means that its accessible to usable and accessible to as many people as possible, including those with disabilities and those who speak different languages. Other features that can contribute to software accessibility include alternative text for images, captions for videos, keyboard shortcuts for those who cannot use a mouse, and screen readers for users with visual impairments. </a:t>
            </a:r>
            <a:r>
              <a:rPr lang="en">
                <a:solidFill>
                  <a:schemeClr val="dk1"/>
                </a:solidFill>
              </a:rPr>
              <a:t>By empowering developers with disabilities and non-native speakers to build technology that improves access for all, we can create a more inclusive future by treating accessibility not as an option but a requirement.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One of the examples </a:t>
            </a:r>
            <a:r>
              <a:rPr lang="en"/>
              <a:t>pointed out by Rahul is very relevant here,  India has 22 official languages and (according to the 2001 census) an additional 122 “major” languages. </a:t>
            </a:r>
            <a:endParaRPr/>
          </a:p>
          <a:p>
            <a:pPr indent="0" lvl="0" marL="0" rtl="0" algn="l">
              <a:spcBef>
                <a:spcPts val="0"/>
              </a:spcBef>
              <a:spcAft>
                <a:spcPts val="0"/>
              </a:spcAft>
              <a:buClr>
                <a:schemeClr val="dk1"/>
              </a:buClr>
              <a:buSzPts val="1100"/>
              <a:buFont typeface="Arial"/>
              <a:buNone/>
            </a:pPr>
            <a:r>
              <a:rPr lang="en"/>
              <a:t>And it turns out that this language diversity has been a major driver for developing skills through OSS, a crucial intangible benefit that one would not have expected OSS offers. </a:t>
            </a:r>
            <a:endParaRPr/>
          </a:p>
          <a:p>
            <a:pPr indent="0" lvl="0" marL="0" rtl="0" algn="l">
              <a:spcBef>
                <a:spcPts val="0"/>
              </a:spcBef>
              <a:spcAft>
                <a:spcPts val="0"/>
              </a:spcAft>
              <a:buClr>
                <a:schemeClr val="dk1"/>
              </a:buClr>
              <a:buSzPts val="1100"/>
              <a:buFont typeface="Arial"/>
              <a:buNone/>
            </a:pPr>
            <a:r>
              <a:rPr lang="en"/>
              <a:t>Let me explain: Many teachers in India acquired OSS skills because they translated software that was not available in their teaching language so as to make it accessible for their classes. Many taught themselves basic to advanced coding skills in this task. Teachers with coding skills acted as multipliers to their students, spreading the knowledge of coding and OSS skills to them.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Imagine a world where everyone has equal access to technology &amp; the ability to modify it to meet their needs.</a:t>
            </a:r>
            <a:endParaRPr/>
          </a:p>
          <a:p>
            <a:pPr indent="0" lvl="0" marL="0" rtl="0" algn="l">
              <a:spcBef>
                <a:spcPts val="0"/>
              </a:spcBef>
              <a:spcAft>
                <a:spcPts val="0"/>
              </a:spcAft>
              <a:buNone/>
            </a:pPr>
            <a:r>
              <a:rPr lang="en"/>
              <a:t>Because open source software is freely available, it can help eliminate the barrier for entry &amp; reduce the digital divide by providing free access to technology to people who may not have been able to afford it otherwise.  Meaningful participation in today’s digital age requires a high-speed broadband connection to the Internet. To address these concerns, baselines &amp; targets of “affordability” are necessary, along with universal targets &amp; metrics, such as defining affordable Internet.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I am going to make a bold </a:t>
            </a:r>
            <a:r>
              <a:rPr b="1" lang="en">
                <a:solidFill>
                  <a:schemeClr val="dk1"/>
                </a:solidFill>
              </a:rPr>
              <a:t>prediction for the future is the increased use of Offline Models, will touch on this more in a bit. Next Slide</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SDG4 </a:t>
            </a:r>
            <a:r>
              <a:rPr lang="en" sz="1000">
                <a:solidFill>
                  <a:schemeClr val="dk1"/>
                </a:solidFill>
                <a:latin typeface="Helvetica Neue"/>
                <a:ea typeface="Helvetica Neue"/>
                <a:cs typeface="Helvetica Neue"/>
                <a:sym typeface="Helvetica Neue"/>
              </a:rPr>
              <a:t>Quality Education: Open source software can be used to create educational tools and resources that are freely available to students and teachers, regardless of socioeconomic status.</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SDG8  Decent Work and Economic Growth: Open source software can create job opportunities and drive economic growth by enabling businesses and entrepreneurs to access and use technology.</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SDG9 Industry, Innovation and Infrastructure: Open source software can be used to spur innovation and advance the development of new technologies and infrastructure, benefiting businesses, communities and society as a whole.</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SDG11 Sustainable Cities and Communities: Open source software can be used to develop sustainable urban planning and management systems, improving the lives of people in cities and communities.</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SDG12 Responsible Consumption and Production: Open source software can help reduce waste and promote sustainable consumption by providing efficient and effective technology solutions.</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SDG16 Peace, Justice and Strong Institutions: Open source software can support the development of transparent and accountable institutions, helping to promote peace and stability, and the rule of law.</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298450" lvl="0" marL="457200" rtl="0" algn="l">
              <a:spcBef>
                <a:spcPts val="0"/>
              </a:spcBef>
              <a:spcAft>
                <a:spcPts val="0"/>
              </a:spcAft>
              <a:buClr>
                <a:schemeClr val="dk1"/>
              </a:buClr>
              <a:buSzPts val="1100"/>
              <a:buChar char="●"/>
            </a:pPr>
            <a:r>
              <a:rPr lang="en">
                <a:solidFill>
                  <a:schemeClr val="dk1"/>
                </a:solidFill>
              </a:rPr>
              <a:t>while </a:t>
            </a:r>
            <a:r>
              <a:rPr lang="en" sz="1000">
                <a:solidFill>
                  <a:schemeClr val="dk1"/>
                </a:solidFill>
                <a:latin typeface="Helvetica Neue"/>
                <a:ea typeface="Helvetica Neue"/>
                <a:cs typeface="Helvetica Neue"/>
                <a:sym typeface="Helvetica Neue"/>
              </a:rPr>
              <a:t>Open source software is often developed by a community of volunteers making it accessible to anyone who wants to contribute or learn from it. It can be modified &amp; customized to meet the needs of users with disabilities, such as those with visual impairments who may need screen readers or high contrast interfaces.</a:t>
            </a:r>
            <a:endParaRPr>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solidFill>
                <a:schemeClr val="dk1"/>
              </a:solidFill>
              <a:highlight>
                <a:srgbClr val="FFFFFF"/>
              </a:highlight>
              <a:latin typeface="Helvetica Neue"/>
              <a:ea typeface="Helvetica Neue"/>
              <a:cs typeface="Helvetica Neue"/>
              <a:sym typeface="Helvetica Neue"/>
            </a:endParaRPr>
          </a:p>
          <a:p>
            <a:pPr indent="-298450" lvl="0" marL="457200" rtl="0" algn="l">
              <a:spcBef>
                <a:spcPts val="0"/>
              </a:spcBef>
              <a:spcAft>
                <a:spcPts val="0"/>
              </a:spcAft>
              <a:buSzPts val="1100"/>
              <a:buChar char="●"/>
            </a:pPr>
            <a:r>
              <a:rPr lang="en"/>
              <a:t>The power of the Web is in its universality.</a:t>
            </a:r>
            <a:r>
              <a:rPr lang="en" u="sng">
                <a:solidFill>
                  <a:schemeClr val="hlink"/>
                </a:solidFill>
                <a:hlinkClick r:id="rId2"/>
              </a:rPr>
              <a:t> Access by everyone regardless of disability is an essential aspect.” - Tim Berners-Lee1</a:t>
            </a:r>
            <a:endParaRPr/>
          </a:p>
          <a:p>
            <a:pPr indent="-298450" lvl="0" marL="457200" rtl="0" algn="l">
              <a:spcBef>
                <a:spcPts val="0"/>
              </a:spcBef>
              <a:spcAft>
                <a:spcPts val="0"/>
              </a:spcAft>
              <a:buSzPts val="1100"/>
              <a:buChar char="●"/>
            </a:pPr>
            <a:r>
              <a:rPr lang="en" u="sng">
                <a:solidFill>
                  <a:schemeClr val="hlink"/>
                </a:solidFill>
                <a:hlinkClick r:id="rId3"/>
              </a:rPr>
              <a:t>“Accessibility is not a feature, it is a social trend.” - Antonio Santos1</a:t>
            </a:r>
            <a:endParaRPr/>
          </a:p>
          <a:p>
            <a:pPr indent="-298450" lvl="0" marL="457200" rtl="0" algn="l">
              <a:spcBef>
                <a:spcPts val="0"/>
              </a:spcBef>
              <a:spcAft>
                <a:spcPts val="0"/>
              </a:spcAft>
              <a:buSzPts val="1100"/>
              <a:buChar char="●"/>
            </a:pPr>
            <a:r>
              <a:rPr lang="en" u="sng">
                <a:solidFill>
                  <a:schemeClr val="hlink"/>
                </a:solidFill>
                <a:hlinkClick r:id="rId4"/>
              </a:rPr>
              <a:t>“The role of genius is not to complicate the simple, but to simplify the complicated.” - Criss Jami2</a:t>
            </a:r>
            <a:endParaRPr/>
          </a:p>
          <a:p>
            <a:pPr indent="-298450" lvl="0" marL="457200" rtl="0" algn="l">
              <a:spcBef>
                <a:spcPts val="0"/>
              </a:spcBef>
              <a:spcAft>
                <a:spcPts val="0"/>
              </a:spcAft>
              <a:buSzPts val="1100"/>
              <a:buChar char="●"/>
            </a:pPr>
            <a:r>
              <a:rPr lang="en"/>
              <a:t>“I’m not of the opinion that all software will be open source software.</a:t>
            </a:r>
            <a:r>
              <a:rPr lang="en" u="sng">
                <a:solidFill>
                  <a:schemeClr val="hlink"/>
                </a:solidFill>
                <a:hlinkClick r:id="rId5"/>
              </a:rPr>
              <a:t> But I do think that we can make software more affordable and more accessible by using open source methods.” - Matt Mullenweg4</a:t>
            </a:r>
            <a:endParaRPr/>
          </a:p>
          <a:p>
            <a:pPr indent="-298450" lvl="0" marL="457200" rtl="0" algn="l">
              <a:spcBef>
                <a:spcPts val="0"/>
              </a:spcBef>
              <a:spcAft>
                <a:spcPts val="0"/>
              </a:spcAft>
              <a:buSzPts val="1100"/>
              <a:buChar char="●"/>
            </a:pPr>
            <a:r>
              <a:rPr lang="en" u="sng">
                <a:solidFill>
                  <a:schemeClr val="hlink"/>
                </a:solidFill>
                <a:hlinkClick r:id="rId6"/>
              </a:rPr>
              <a:t>“Life would be much easier if I had the source code.” - Anonymous</a:t>
            </a:r>
            <a:endParaRPr/>
          </a:p>
          <a:p>
            <a:pPr indent="-298450" lvl="0" marL="457200" rtl="0" algn="l">
              <a:spcBef>
                <a:spcPts val="0"/>
              </a:spcBef>
              <a:spcAft>
                <a:spcPts val="0"/>
              </a:spcAft>
              <a:buSzPts val="1100"/>
              <a:buChar char="●"/>
            </a:pPr>
            <a:r>
              <a:rPr lang="en"/>
              <a:t>The power of Open Source is the power of the people.</a:t>
            </a:r>
            <a:r>
              <a:rPr lang="en" u="sng">
                <a:solidFill>
                  <a:schemeClr val="hlink"/>
                </a:solidFill>
                <a:hlinkClick r:id="rId7"/>
              </a:rPr>
              <a:t> The people rule.” - Philippe Kahn1</a:t>
            </a:r>
            <a:endParaRPr/>
          </a:p>
          <a:p>
            <a:pPr indent="-298450" lvl="0" marL="457200" rtl="0" algn="l">
              <a:spcBef>
                <a:spcPts val="0"/>
              </a:spcBef>
              <a:spcAft>
                <a:spcPts val="0"/>
              </a:spcAft>
              <a:buSzPts val="1100"/>
              <a:buChar char="●"/>
            </a:pPr>
            <a:r>
              <a:rPr lang="en" u="sng">
                <a:solidFill>
                  <a:schemeClr val="hlink"/>
                </a:solidFill>
                <a:hlinkClick r:id="rId8"/>
              </a:rPr>
              <a:t>“In open source, we feel strongly that to really do something well, you have to get a lot of people involved.” - Linus Torvalds</a:t>
            </a:r>
            <a:endParaRPr/>
          </a:p>
          <a:p>
            <a:pPr indent="-298450" lvl="0" marL="457200" rtl="0" algn="l">
              <a:spcBef>
                <a:spcPts val="0"/>
              </a:spcBef>
              <a:spcAft>
                <a:spcPts val="0"/>
              </a:spcAft>
              <a:buSzPts val="1100"/>
              <a:buChar char="●"/>
            </a:pPr>
            <a:r>
              <a:rPr lang="en" u="sng">
                <a:solidFill>
                  <a:schemeClr val="hlink"/>
                </a:solidFill>
                <a:hlinkClick r:id="rId9"/>
              </a:rPr>
              <a:t>“Open source is a development methodology; free software is a social movement.” - Richard Stallman</a:t>
            </a:r>
            <a:endParaRPr u="sng">
              <a:solidFill>
                <a:schemeClr val="hlink"/>
              </a:solidFill>
            </a:endParaRPr>
          </a:p>
          <a:p>
            <a:pPr indent="0" lvl="0" marL="0" rtl="0" algn="l">
              <a:spcBef>
                <a:spcPts val="0"/>
              </a:spcBef>
              <a:spcAft>
                <a:spcPts val="0"/>
              </a:spcAft>
              <a:buNone/>
            </a:pPr>
            <a:r>
              <a:t/>
            </a:r>
            <a:endParaRPr u="sng">
              <a:solidFill>
                <a:schemeClr val="hlink"/>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rPr>
              <a:t>				</a:t>
            </a:r>
            <a:endParaRPr u="sng">
              <a:solidFill>
                <a:schemeClr val="hlink"/>
              </a:solidFill>
            </a:endParaRPr>
          </a:p>
          <a:p>
            <a:pPr indent="0" lvl="0" marL="0" rtl="0" algn="l">
              <a:spcBef>
                <a:spcPts val="0"/>
              </a:spcBef>
              <a:spcAft>
                <a:spcPts val="0"/>
              </a:spcAft>
              <a:buClr>
                <a:schemeClr val="dk1"/>
              </a:buClr>
              <a:buSzPts val="1100"/>
              <a:buFont typeface="Arial"/>
              <a:buNone/>
            </a:pPr>
            <a:r>
              <a:rPr lang="en" u="sng">
                <a:solidFill>
                  <a:schemeClr val="hlink"/>
                </a:solidFill>
              </a:rPr>
              <a:t>			</a:t>
            </a:r>
            <a:endParaRPr u="sng">
              <a:solidFill>
                <a:schemeClr val="hlink"/>
              </a:solidFill>
            </a:endParaRPr>
          </a:p>
          <a:p>
            <a:pPr indent="0" lvl="0" marL="0" rtl="0" algn="l">
              <a:spcBef>
                <a:spcPts val="0"/>
              </a:spcBef>
              <a:spcAft>
                <a:spcPts val="0"/>
              </a:spcAft>
              <a:buClr>
                <a:schemeClr val="dk1"/>
              </a:buClr>
              <a:buSzPts val="1100"/>
              <a:buFont typeface="Arial"/>
              <a:buNone/>
            </a:pPr>
            <a:r>
              <a:rPr lang="en" u="sng">
                <a:solidFill>
                  <a:schemeClr val="hlink"/>
                </a:solidFill>
              </a:rPr>
              <a:t>		</a:t>
            </a:r>
            <a:endParaRPr u="sng">
              <a:solidFill>
                <a:schemeClr val="hlink"/>
              </a:solidFill>
            </a:endParaRPr>
          </a:p>
          <a:p>
            <a:pPr indent="0" lvl="0" marL="0" rtl="0" algn="l">
              <a:spcBef>
                <a:spcPts val="0"/>
              </a:spcBef>
              <a:spcAft>
                <a:spcPts val="0"/>
              </a:spcAft>
              <a:buNone/>
            </a:pPr>
            <a:r>
              <a:t/>
            </a:r>
            <a:endParaRPr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ithub.slack.com/archives/C0308E9K1LG" TargetMode="Externa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25.png"/><Relationship Id="rId7" Type="http://schemas.openxmlformats.org/officeDocument/2006/relationships/image" Target="../media/image15.png"/><Relationship Id="rId8"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1. Template instructions (Footer Instructions)">
  <p:cSld name="Template instructions (Footer Instructions)">
    <p:spTree>
      <p:nvGrpSpPr>
        <p:cNvPr id="25" name="Shape 25"/>
        <p:cNvGrpSpPr/>
        <p:nvPr/>
      </p:nvGrpSpPr>
      <p:grpSpPr>
        <a:xfrm>
          <a:off x="0" y="0"/>
          <a:ext cx="0" cy="0"/>
          <a:chOff x="0" y="0"/>
          <a:chExt cx="0" cy="0"/>
        </a:xfrm>
      </p:grpSpPr>
      <p:sp>
        <p:nvSpPr>
          <p:cNvPr id="26" name="Google Shape;26;p2"/>
          <p:cNvSpPr txBox="1"/>
          <p:nvPr/>
        </p:nvSpPr>
        <p:spPr>
          <a:xfrm>
            <a:off x="836122" y="310716"/>
            <a:ext cx="4928100" cy="592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0F6FC"/>
              </a:buClr>
              <a:buSzPts val="4100"/>
              <a:buFont typeface="Arial"/>
              <a:buNone/>
            </a:pPr>
            <a:r>
              <a:rPr b="1" i="0" lang="en" sz="3600" u="none" cap="none" strike="noStrike">
                <a:solidFill>
                  <a:schemeClr val="dk1"/>
                </a:solidFill>
              </a:rPr>
              <a:t>Footer instructions</a:t>
            </a:r>
            <a:endParaRPr b="1" sz="3600">
              <a:solidFill>
                <a:schemeClr val="dk1"/>
              </a:solidFill>
            </a:endParaRPr>
          </a:p>
        </p:txBody>
      </p:sp>
      <p:sp>
        <p:nvSpPr>
          <p:cNvPr id="27" name="Google Shape;27;p2"/>
          <p:cNvSpPr txBox="1"/>
          <p:nvPr/>
        </p:nvSpPr>
        <p:spPr>
          <a:xfrm>
            <a:off x="821170" y="3397195"/>
            <a:ext cx="1998900" cy="527100"/>
          </a:xfrm>
          <a:prstGeom prst="rect">
            <a:avLst/>
          </a:prstGeom>
          <a:noFill/>
          <a:ln>
            <a:noFill/>
          </a:ln>
        </p:spPr>
        <p:txBody>
          <a:bodyPr anchorCtr="0" anchor="t" bIns="17150" lIns="34275" spcFirstLastPara="1" rIns="34275" wrap="square" tIns="17150">
            <a:spAutoFit/>
          </a:bodyPr>
          <a:lstStyle/>
          <a:p>
            <a:pPr indent="0" lvl="0" marL="0" marR="0" rtl="0" algn="l">
              <a:lnSpc>
                <a:spcPct val="100000"/>
              </a:lnSpc>
              <a:spcBef>
                <a:spcPts val="0"/>
              </a:spcBef>
              <a:spcAft>
                <a:spcPts val="0"/>
              </a:spcAft>
              <a:buClr>
                <a:schemeClr val="lt1"/>
              </a:buClr>
              <a:buSzPts val="1400"/>
              <a:buFont typeface="Arial"/>
              <a:buNone/>
            </a:pPr>
            <a:r>
              <a:rPr i="0" lang="en" sz="1600" u="none" cap="none" strike="noStrike">
                <a:solidFill>
                  <a:schemeClr val="dk1"/>
                </a:solidFill>
              </a:rPr>
              <a:t>Click </a:t>
            </a:r>
            <a:r>
              <a:rPr lang="en" sz="1600">
                <a:solidFill>
                  <a:schemeClr val="dk1"/>
                </a:solidFill>
              </a:rPr>
              <a:t>“Slide” then “Edit theme”</a:t>
            </a:r>
            <a:endParaRPr sz="1600">
              <a:solidFill>
                <a:schemeClr val="dk1"/>
              </a:solidFill>
            </a:endParaRPr>
          </a:p>
        </p:txBody>
      </p:sp>
      <p:sp>
        <p:nvSpPr>
          <p:cNvPr id="28" name="Google Shape;28;p2"/>
          <p:cNvSpPr txBox="1"/>
          <p:nvPr/>
        </p:nvSpPr>
        <p:spPr>
          <a:xfrm>
            <a:off x="821176" y="3919800"/>
            <a:ext cx="2228700" cy="469500"/>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rgbClr val="8B949E"/>
              </a:buClr>
              <a:buSzPts val="1200"/>
              <a:buFont typeface="Arial"/>
              <a:buNone/>
            </a:pPr>
            <a:r>
              <a:rPr i="0" lang="en" u="none" cap="none" strike="noStrike">
                <a:solidFill>
                  <a:schemeClr val="dk2"/>
                </a:solidFill>
              </a:rPr>
              <a:t>Found at the top of the tool bar </a:t>
            </a:r>
            <a:endParaRPr>
              <a:solidFill>
                <a:schemeClr val="dk2"/>
              </a:solidFill>
            </a:endParaRPr>
          </a:p>
        </p:txBody>
      </p:sp>
      <p:sp>
        <p:nvSpPr>
          <p:cNvPr id="29" name="Google Shape;29;p2"/>
          <p:cNvSpPr txBox="1"/>
          <p:nvPr/>
        </p:nvSpPr>
        <p:spPr>
          <a:xfrm>
            <a:off x="3484751" y="3397200"/>
            <a:ext cx="2220000" cy="527100"/>
          </a:xfrm>
          <a:prstGeom prst="rect">
            <a:avLst/>
          </a:prstGeom>
          <a:noFill/>
          <a:ln>
            <a:noFill/>
          </a:ln>
        </p:spPr>
        <p:txBody>
          <a:bodyPr anchorCtr="0" anchor="t" bIns="17150" lIns="34275" spcFirstLastPara="1" rIns="34275" wrap="square" tIns="17150">
            <a:spAutoFit/>
          </a:bodyPr>
          <a:lstStyle/>
          <a:p>
            <a:pPr indent="0" lvl="0" marL="0" marR="0" rtl="0" algn="l">
              <a:lnSpc>
                <a:spcPct val="100000"/>
              </a:lnSpc>
              <a:spcBef>
                <a:spcPts val="0"/>
              </a:spcBef>
              <a:spcAft>
                <a:spcPts val="0"/>
              </a:spcAft>
              <a:buClr>
                <a:schemeClr val="lt1"/>
              </a:buClr>
              <a:buSzPts val="1400"/>
              <a:buFont typeface="Arial"/>
              <a:buNone/>
            </a:pPr>
            <a:r>
              <a:rPr lang="en" sz="1600">
                <a:solidFill>
                  <a:schemeClr val="dk1"/>
                </a:solidFill>
              </a:rPr>
              <a:t>Edit the footer on </a:t>
            </a:r>
            <a:br>
              <a:rPr lang="en" sz="1600">
                <a:solidFill>
                  <a:schemeClr val="dk1"/>
                </a:solidFill>
              </a:rPr>
            </a:br>
            <a:r>
              <a:rPr lang="en" sz="1600">
                <a:solidFill>
                  <a:schemeClr val="dk1"/>
                </a:solidFill>
              </a:rPr>
              <a:t>Slide 0 of the theme</a:t>
            </a:r>
            <a:endParaRPr sz="1600">
              <a:solidFill>
                <a:schemeClr val="dk1"/>
              </a:solidFill>
            </a:endParaRPr>
          </a:p>
        </p:txBody>
      </p:sp>
      <p:sp>
        <p:nvSpPr>
          <p:cNvPr id="30" name="Google Shape;30;p2"/>
          <p:cNvSpPr txBox="1"/>
          <p:nvPr/>
        </p:nvSpPr>
        <p:spPr>
          <a:xfrm>
            <a:off x="3484751" y="3919800"/>
            <a:ext cx="2229000" cy="684900"/>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rgbClr val="8B949E"/>
              </a:buClr>
              <a:buSzPts val="1200"/>
              <a:buFont typeface="Arial"/>
              <a:buNone/>
            </a:pPr>
            <a:r>
              <a:rPr i="0" lang="en" u="none" cap="none" strike="noStrike">
                <a:solidFill>
                  <a:schemeClr val="dk2"/>
                </a:solidFill>
              </a:rPr>
              <a:t>By changing the date, talk title, and GitHub hand</a:t>
            </a:r>
            <a:r>
              <a:rPr lang="en">
                <a:solidFill>
                  <a:schemeClr val="dk2"/>
                </a:solidFill>
              </a:rPr>
              <a:t>le of the speaker(s)</a:t>
            </a:r>
            <a:endParaRPr>
              <a:solidFill>
                <a:schemeClr val="dk2"/>
              </a:solidFill>
            </a:endParaRPr>
          </a:p>
        </p:txBody>
      </p:sp>
      <p:sp>
        <p:nvSpPr>
          <p:cNvPr id="31" name="Google Shape;31;p2"/>
          <p:cNvSpPr txBox="1"/>
          <p:nvPr/>
        </p:nvSpPr>
        <p:spPr>
          <a:xfrm>
            <a:off x="6099324" y="3397200"/>
            <a:ext cx="2229000" cy="773400"/>
          </a:xfrm>
          <a:prstGeom prst="rect">
            <a:avLst/>
          </a:prstGeom>
          <a:noFill/>
          <a:ln>
            <a:noFill/>
          </a:ln>
        </p:spPr>
        <p:txBody>
          <a:bodyPr anchorCtr="0" anchor="t" bIns="17150" lIns="34275" spcFirstLastPara="1" rIns="34275" wrap="square" tIns="17150">
            <a:spAutoFit/>
          </a:bodyPr>
          <a:lstStyle/>
          <a:p>
            <a:pPr indent="0" lvl="0" marL="0" marR="0" rtl="0" algn="l">
              <a:lnSpc>
                <a:spcPct val="100000"/>
              </a:lnSpc>
              <a:spcBef>
                <a:spcPts val="0"/>
              </a:spcBef>
              <a:spcAft>
                <a:spcPts val="0"/>
              </a:spcAft>
              <a:buClr>
                <a:schemeClr val="lt1"/>
              </a:buClr>
              <a:buSzPts val="1400"/>
              <a:buFont typeface="Arial"/>
              <a:buNone/>
            </a:pPr>
            <a:r>
              <a:rPr lang="en" sz="1600">
                <a:solidFill>
                  <a:schemeClr val="dk1"/>
                </a:solidFill>
              </a:rPr>
              <a:t>Click the X at the top right to close out and return to presentation</a:t>
            </a:r>
            <a:endParaRPr sz="1600">
              <a:solidFill>
                <a:schemeClr val="dk1"/>
              </a:solidFill>
            </a:endParaRPr>
          </a:p>
        </p:txBody>
      </p:sp>
      <p:pic>
        <p:nvPicPr>
          <p:cNvPr id="32" name="Google Shape;32;p2"/>
          <p:cNvPicPr preferRelativeResize="0"/>
          <p:nvPr/>
        </p:nvPicPr>
        <p:blipFill rotWithShape="1">
          <a:blip r:embed="rId2">
            <a:alphaModFix/>
          </a:blip>
          <a:srcRect b="0" l="1761" r="28042" t="0"/>
          <a:stretch/>
        </p:blipFill>
        <p:spPr>
          <a:xfrm>
            <a:off x="826769" y="1269904"/>
            <a:ext cx="2229000" cy="1871400"/>
          </a:xfrm>
          <a:prstGeom prst="roundRect">
            <a:avLst>
              <a:gd fmla="val 3546" name="adj"/>
            </a:avLst>
          </a:prstGeom>
          <a:noFill/>
          <a:ln cap="flat" cmpd="sng" w="19050">
            <a:solidFill>
              <a:schemeClr val="accent1"/>
            </a:solidFill>
            <a:prstDash val="solid"/>
            <a:round/>
            <a:headEnd len="sm" w="sm" type="none"/>
            <a:tailEnd len="sm" w="sm" type="none"/>
          </a:ln>
        </p:spPr>
      </p:pic>
      <p:sp>
        <p:nvSpPr>
          <p:cNvPr id="33" name="Google Shape;33;p2"/>
          <p:cNvSpPr/>
          <p:nvPr/>
        </p:nvSpPr>
        <p:spPr>
          <a:xfrm>
            <a:off x="1401175" y="1324725"/>
            <a:ext cx="141900" cy="111600"/>
          </a:xfrm>
          <a:prstGeom prst="roundRect">
            <a:avLst>
              <a:gd fmla="val 16667" name="adj"/>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34" name="Google Shape;34;p2"/>
          <p:cNvSpPr/>
          <p:nvPr/>
        </p:nvSpPr>
        <p:spPr>
          <a:xfrm>
            <a:off x="1381175" y="2057400"/>
            <a:ext cx="509100" cy="91800"/>
          </a:xfrm>
          <a:prstGeom prst="roundRect">
            <a:avLst>
              <a:gd fmla="val 16667" name="adj"/>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id="35" name="Google Shape;35;p2"/>
          <p:cNvPicPr preferRelativeResize="0"/>
          <p:nvPr/>
        </p:nvPicPr>
        <p:blipFill rotWithShape="1">
          <a:blip r:embed="rId3">
            <a:alphaModFix/>
          </a:blip>
          <a:srcRect b="0" l="578" r="37252" t="0"/>
          <a:stretch/>
        </p:blipFill>
        <p:spPr>
          <a:xfrm>
            <a:off x="3475647" y="1269904"/>
            <a:ext cx="2229000" cy="1871400"/>
          </a:xfrm>
          <a:prstGeom prst="roundRect">
            <a:avLst>
              <a:gd fmla="val 3843" name="adj"/>
            </a:avLst>
          </a:prstGeom>
          <a:noFill/>
          <a:ln cap="flat" cmpd="sng" w="19050">
            <a:solidFill>
              <a:schemeClr val="accent1"/>
            </a:solidFill>
            <a:prstDash val="solid"/>
            <a:round/>
            <a:headEnd len="sm" w="sm" type="none"/>
            <a:tailEnd len="sm" w="sm" type="none"/>
          </a:ln>
        </p:spPr>
      </p:pic>
      <p:sp>
        <p:nvSpPr>
          <p:cNvPr id="36" name="Google Shape;36;p2"/>
          <p:cNvSpPr/>
          <p:nvPr/>
        </p:nvSpPr>
        <p:spPr>
          <a:xfrm>
            <a:off x="3792347" y="1579440"/>
            <a:ext cx="496500" cy="292200"/>
          </a:xfrm>
          <a:prstGeom prst="roundRect">
            <a:avLst>
              <a:gd fmla="val 7079" name="adj"/>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37" name="Google Shape;37;p2"/>
          <p:cNvSpPr/>
          <p:nvPr/>
        </p:nvSpPr>
        <p:spPr>
          <a:xfrm>
            <a:off x="4640349" y="2859575"/>
            <a:ext cx="1073400" cy="143100"/>
          </a:xfrm>
          <a:prstGeom prst="roundRect">
            <a:avLst>
              <a:gd fmla="val 7079" name="adj"/>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id="38" name="Google Shape;38;p2"/>
          <p:cNvPicPr preferRelativeResize="0"/>
          <p:nvPr/>
        </p:nvPicPr>
        <p:blipFill rotWithShape="1">
          <a:blip r:embed="rId4">
            <a:alphaModFix/>
          </a:blip>
          <a:srcRect b="0" l="40564" r="0" t="0"/>
          <a:stretch/>
        </p:blipFill>
        <p:spPr>
          <a:xfrm>
            <a:off x="6090235" y="1254908"/>
            <a:ext cx="2260200" cy="1901400"/>
          </a:xfrm>
          <a:prstGeom prst="roundRect">
            <a:avLst>
              <a:gd fmla="val 3246" name="adj"/>
            </a:avLst>
          </a:prstGeom>
          <a:noFill/>
          <a:ln cap="flat" cmpd="sng" w="19050">
            <a:solidFill>
              <a:schemeClr val="accent1"/>
            </a:solidFill>
            <a:prstDash val="solid"/>
            <a:round/>
            <a:headEnd len="sm" w="sm" type="none"/>
            <a:tailEnd len="sm" w="sm" type="none"/>
          </a:ln>
        </p:spPr>
      </p:pic>
      <p:sp>
        <p:nvSpPr>
          <p:cNvPr id="39" name="Google Shape;39;p2"/>
          <p:cNvSpPr/>
          <p:nvPr/>
        </p:nvSpPr>
        <p:spPr>
          <a:xfrm>
            <a:off x="8234375" y="1461900"/>
            <a:ext cx="126600" cy="143100"/>
          </a:xfrm>
          <a:prstGeom prst="roundRect">
            <a:avLst>
              <a:gd fmla="val 7079" name="adj"/>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resentation title">
  <p:cSld name="Presentation title_1">
    <p:bg>
      <p:bgPr>
        <a:gradFill>
          <a:gsLst>
            <a:gs pos="0">
              <a:schemeClr val="accent2"/>
            </a:gs>
            <a:gs pos="50000">
              <a:schemeClr val="accent5"/>
            </a:gs>
            <a:gs pos="100000">
              <a:schemeClr val="accent1"/>
            </a:gs>
          </a:gsLst>
          <a:lin ang="18900044" scaled="0"/>
        </a:gradFill>
      </p:bgPr>
    </p:bg>
    <p:spTree>
      <p:nvGrpSpPr>
        <p:cNvPr id="134" name="Shape 134"/>
        <p:cNvGrpSpPr/>
        <p:nvPr/>
      </p:nvGrpSpPr>
      <p:grpSpPr>
        <a:xfrm>
          <a:off x="0" y="0"/>
          <a:ext cx="0" cy="0"/>
          <a:chOff x="0" y="0"/>
          <a:chExt cx="0" cy="0"/>
        </a:xfrm>
      </p:grpSpPr>
      <p:pic>
        <p:nvPicPr>
          <p:cNvPr descr="Image" id="135" name="Google Shape;135;p11"/>
          <p:cNvPicPr preferRelativeResize="0"/>
          <p:nvPr/>
        </p:nvPicPr>
        <p:blipFill rotWithShape="1">
          <a:blip r:embed="rId2">
            <a:alphaModFix/>
          </a:blip>
          <a:srcRect b="0" l="0" r="0" t="0"/>
          <a:stretch/>
        </p:blipFill>
        <p:spPr>
          <a:xfrm>
            <a:off x="487136" y="494778"/>
            <a:ext cx="527371" cy="514350"/>
          </a:xfrm>
          <a:prstGeom prst="rect">
            <a:avLst/>
          </a:prstGeom>
          <a:noFill/>
          <a:ln>
            <a:noFill/>
          </a:ln>
        </p:spPr>
      </p:pic>
      <p:sp>
        <p:nvSpPr>
          <p:cNvPr id="136" name="Google Shape;136;p11"/>
          <p:cNvSpPr txBox="1"/>
          <p:nvPr>
            <p:ph type="title"/>
          </p:nvPr>
        </p:nvSpPr>
        <p:spPr>
          <a:xfrm>
            <a:off x="487136" y="1700213"/>
            <a:ext cx="6858000" cy="1743000"/>
          </a:xfrm>
          <a:prstGeom prst="rect">
            <a:avLst/>
          </a:prstGeom>
          <a:noFill/>
          <a:ln>
            <a:noFill/>
          </a:ln>
        </p:spPr>
        <p:txBody>
          <a:bodyPr anchorCtr="0" anchor="ctr" bIns="17150" lIns="34275" spcFirstLastPara="1" rIns="34275" wrap="square" tIns="17150">
            <a:noAutofit/>
          </a:bodyPr>
          <a:lstStyle>
            <a:lvl1pPr lvl="0" marR="0" rtl="0" algn="l">
              <a:lnSpc>
                <a:spcPct val="80000"/>
              </a:lnSpc>
              <a:spcBef>
                <a:spcPts val="0"/>
              </a:spcBef>
              <a:spcAft>
                <a:spcPts val="0"/>
              </a:spcAft>
              <a:buClr>
                <a:schemeClr val="lt1"/>
              </a:buClr>
              <a:buSzPts val="4400"/>
              <a:buNone/>
              <a:defRPr b="1" i="0" sz="4400" u="none" cap="none" strike="noStrike">
                <a:solidFill>
                  <a:schemeClr val="lt1"/>
                </a:solidFill>
              </a:defRPr>
            </a:lvl1pPr>
            <a:lvl2pPr lvl="1"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9pPr>
          </a:lstStyle>
          <a:p/>
        </p:txBody>
      </p:sp>
      <p:sp>
        <p:nvSpPr>
          <p:cNvPr id="137" name="Google Shape;137;p11"/>
          <p:cNvSpPr txBox="1"/>
          <p:nvPr>
            <p:ph idx="1" type="subTitle"/>
          </p:nvPr>
        </p:nvSpPr>
        <p:spPr>
          <a:xfrm>
            <a:off x="484632" y="4187952"/>
            <a:ext cx="5120700" cy="59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4. Title/funnel five">
  <p:cSld name="Title/funnel five">
    <p:spTree>
      <p:nvGrpSpPr>
        <p:cNvPr id="1180" name="Shape 1180"/>
        <p:cNvGrpSpPr/>
        <p:nvPr/>
      </p:nvGrpSpPr>
      <p:grpSpPr>
        <a:xfrm>
          <a:off x="0" y="0"/>
          <a:ext cx="0" cy="0"/>
          <a:chOff x="0" y="0"/>
          <a:chExt cx="0" cy="0"/>
        </a:xfrm>
      </p:grpSpPr>
      <p:sp>
        <p:nvSpPr>
          <p:cNvPr id="1181" name="Google Shape;1181;p101"/>
          <p:cNvSpPr txBox="1"/>
          <p:nvPr>
            <p:ph type="title"/>
          </p:nvPr>
        </p:nvSpPr>
        <p:spPr>
          <a:xfrm>
            <a:off x="456296" y="17002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1182" name="Google Shape;1182;p101"/>
          <p:cNvSpPr/>
          <p:nvPr/>
        </p:nvSpPr>
        <p:spPr>
          <a:xfrm>
            <a:off x="5511000" y="2906125"/>
            <a:ext cx="1970400" cy="452700"/>
          </a:xfrm>
          <a:prstGeom prst="roundRect">
            <a:avLst>
              <a:gd fmla="val 17744" name="adj"/>
            </a:avLst>
          </a:prstGeom>
          <a:noFill/>
          <a:ln cap="flat" cmpd="sng" w="19050">
            <a:solidFill>
              <a:srgbClr val="2A9D9A"/>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183" name="Google Shape;1183;p101"/>
          <p:cNvSpPr/>
          <p:nvPr/>
        </p:nvSpPr>
        <p:spPr>
          <a:xfrm>
            <a:off x="5291850" y="2345350"/>
            <a:ext cx="2408700" cy="452700"/>
          </a:xfrm>
          <a:prstGeom prst="roundRect">
            <a:avLst>
              <a:gd fmla="val 13535" name="adj"/>
            </a:avLst>
          </a:prstGeom>
          <a:noFill/>
          <a:ln cap="flat" cmpd="sng" w="19050">
            <a:solidFill>
              <a:srgbClr val="388BFD"/>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184" name="Google Shape;1184;p101"/>
          <p:cNvSpPr/>
          <p:nvPr/>
        </p:nvSpPr>
        <p:spPr>
          <a:xfrm>
            <a:off x="5023950" y="1784575"/>
            <a:ext cx="2944500" cy="452700"/>
          </a:xfrm>
          <a:prstGeom prst="roundRect">
            <a:avLst>
              <a:gd fmla="val 13535" name="adj"/>
            </a:avLst>
          </a:prstGeom>
          <a:noFill/>
          <a:ln cap="flat" cmpd="sng" w="19050">
            <a:solidFill>
              <a:srgbClr val="797EF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185" name="Google Shape;1185;p101"/>
          <p:cNvSpPr/>
          <p:nvPr/>
        </p:nvSpPr>
        <p:spPr>
          <a:xfrm>
            <a:off x="4762500" y="1223825"/>
            <a:ext cx="3467400" cy="452700"/>
          </a:xfrm>
          <a:prstGeom prst="roundRect">
            <a:avLst>
              <a:gd fmla="val 15640" name="adj"/>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186" name="Google Shape;1186;p101"/>
          <p:cNvSpPr txBox="1"/>
          <p:nvPr>
            <p:ph idx="1" type="subTitle"/>
          </p:nvPr>
        </p:nvSpPr>
        <p:spPr>
          <a:xfrm>
            <a:off x="5023950" y="1290850"/>
            <a:ext cx="29445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187" name="Google Shape;1187;p101"/>
          <p:cNvSpPr txBox="1"/>
          <p:nvPr>
            <p:ph idx="2" type="subTitle"/>
          </p:nvPr>
        </p:nvSpPr>
        <p:spPr>
          <a:xfrm>
            <a:off x="5164350" y="1853050"/>
            <a:ext cx="26637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188" name="Google Shape;1188;p101"/>
          <p:cNvSpPr txBox="1"/>
          <p:nvPr>
            <p:ph idx="3" type="subTitle"/>
          </p:nvPr>
        </p:nvSpPr>
        <p:spPr>
          <a:xfrm>
            <a:off x="5487150" y="2410825"/>
            <a:ext cx="20181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189" name="Google Shape;1189;p101"/>
          <p:cNvSpPr txBox="1"/>
          <p:nvPr>
            <p:ph idx="4" type="subTitle"/>
          </p:nvPr>
        </p:nvSpPr>
        <p:spPr>
          <a:xfrm>
            <a:off x="5696100" y="2968625"/>
            <a:ext cx="16002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190" name="Google Shape;1190;p101"/>
          <p:cNvSpPr/>
          <p:nvPr/>
        </p:nvSpPr>
        <p:spPr>
          <a:xfrm>
            <a:off x="5696100" y="3466913"/>
            <a:ext cx="1600200" cy="452700"/>
          </a:xfrm>
          <a:prstGeom prst="roundRect">
            <a:avLst>
              <a:gd fmla="val 17744" name="adj"/>
            </a:avLst>
          </a:prstGeom>
          <a:no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191" name="Google Shape;1191;p101"/>
          <p:cNvSpPr txBox="1"/>
          <p:nvPr>
            <p:ph idx="5" type="subTitle"/>
          </p:nvPr>
        </p:nvSpPr>
        <p:spPr>
          <a:xfrm>
            <a:off x="5846411" y="3529413"/>
            <a:ext cx="12993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5. Funnel four w supporting">
  <p:cSld name="Funnel four w supporting">
    <p:spTree>
      <p:nvGrpSpPr>
        <p:cNvPr id="1192" name="Shape 1192"/>
        <p:cNvGrpSpPr/>
        <p:nvPr/>
      </p:nvGrpSpPr>
      <p:grpSpPr>
        <a:xfrm>
          <a:off x="0" y="0"/>
          <a:ext cx="0" cy="0"/>
          <a:chOff x="0" y="0"/>
          <a:chExt cx="0" cy="0"/>
        </a:xfrm>
      </p:grpSpPr>
      <p:cxnSp>
        <p:nvCxnSpPr>
          <p:cNvPr id="1193" name="Google Shape;1193;p102"/>
          <p:cNvCxnSpPr/>
          <p:nvPr/>
        </p:nvCxnSpPr>
        <p:spPr>
          <a:xfrm flipH="1">
            <a:off x="1504878" y="1779350"/>
            <a:ext cx="3972000" cy="4500"/>
          </a:xfrm>
          <a:prstGeom prst="straightConnector1">
            <a:avLst/>
          </a:prstGeom>
          <a:noFill/>
          <a:ln cap="flat" cmpd="sng" w="19050">
            <a:solidFill>
              <a:schemeClr val="dk2"/>
            </a:solidFill>
            <a:prstDash val="solid"/>
            <a:round/>
            <a:headEnd len="sm" w="sm" type="none"/>
            <a:tailEnd len="sm" w="sm" type="none"/>
          </a:ln>
        </p:spPr>
      </p:cxnSp>
      <p:cxnSp>
        <p:nvCxnSpPr>
          <p:cNvPr id="1194" name="Google Shape;1194;p102"/>
          <p:cNvCxnSpPr/>
          <p:nvPr/>
        </p:nvCxnSpPr>
        <p:spPr>
          <a:xfrm flipH="1">
            <a:off x="1497154" y="2340112"/>
            <a:ext cx="3972000" cy="4500"/>
          </a:xfrm>
          <a:prstGeom prst="straightConnector1">
            <a:avLst/>
          </a:prstGeom>
          <a:noFill/>
          <a:ln cap="flat" cmpd="sng" w="19050">
            <a:solidFill>
              <a:schemeClr val="dk2"/>
            </a:solidFill>
            <a:prstDash val="solid"/>
            <a:round/>
            <a:headEnd len="sm" w="sm" type="none"/>
            <a:tailEnd len="sm" w="sm" type="none"/>
          </a:ln>
        </p:spPr>
      </p:cxnSp>
      <p:cxnSp>
        <p:nvCxnSpPr>
          <p:cNvPr id="1195" name="Google Shape;1195;p102"/>
          <p:cNvCxnSpPr/>
          <p:nvPr/>
        </p:nvCxnSpPr>
        <p:spPr>
          <a:xfrm flipH="1">
            <a:off x="1497154" y="2900874"/>
            <a:ext cx="3972000" cy="4500"/>
          </a:xfrm>
          <a:prstGeom prst="straightConnector1">
            <a:avLst/>
          </a:prstGeom>
          <a:noFill/>
          <a:ln cap="flat" cmpd="sng" w="19050">
            <a:solidFill>
              <a:schemeClr val="dk2"/>
            </a:solidFill>
            <a:prstDash val="solid"/>
            <a:round/>
            <a:headEnd len="sm" w="sm" type="none"/>
            <a:tailEnd len="sm" w="sm" type="none"/>
          </a:ln>
        </p:spPr>
      </p:cxnSp>
      <p:cxnSp>
        <p:nvCxnSpPr>
          <p:cNvPr id="1196" name="Google Shape;1196;p102"/>
          <p:cNvCxnSpPr/>
          <p:nvPr/>
        </p:nvCxnSpPr>
        <p:spPr>
          <a:xfrm flipH="1">
            <a:off x="1504878" y="3461636"/>
            <a:ext cx="3972000" cy="4500"/>
          </a:xfrm>
          <a:prstGeom prst="straightConnector1">
            <a:avLst/>
          </a:prstGeom>
          <a:noFill/>
          <a:ln cap="flat" cmpd="sng" w="19050">
            <a:solidFill>
              <a:schemeClr val="dk2"/>
            </a:solidFill>
            <a:prstDash val="solid"/>
            <a:round/>
            <a:headEnd len="sm" w="sm" type="none"/>
            <a:tailEnd len="sm" w="sm" type="none"/>
          </a:ln>
        </p:spPr>
      </p:cxnSp>
      <p:sp>
        <p:nvSpPr>
          <p:cNvPr id="1197" name="Google Shape;1197;p102"/>
          <p:cNvSpPr/>
          <p:nvPr/>
        </p:nvSpPr>
        <p:spPr>
          <a:xfrm>
            <a:off x="1074562" y="1565041"/>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i="0" lang="en" sz="1400" u="none" cap="none" strike="noStrike">
                <a:solidFill>
                  <a:schemeClr val="dk1"/>
                </a:solidFill>
                <a:latin typeface="Roboto Mono"/>
                <a:ea typeface="Roboto Mono"/>
                <a:cs typeface="Roboto Mono"/>
                <a:sym typeface="Roboto Mono"/>
              </a:rPr>
              <a:t>1</a:t>
            </a:r>
            <a:endParaRPr i="0" sz="1400" u="none" cap="none" strike="noStrike">
              <a:solidFill>
                <a:schemeClr val="dk1"/>
              </a:solidFill>
              <a:latin typeface="Roboto Mono"/>
              <a:ea typeface="Roboto Mono"/>
              <a:cs typeface="Roboto Mono"/>
              <a:sym typeface="Roboto Mono"/>
            </a:endParaRPr>
          </a:p>
        </p:txBody>
      </p:sp>
      <p:sp>
        <p:nvSpPr>
          <p:cNvPr id="1198" name="Google Shape;1198;p102"/>
          <p:cNvSpPr/>
          <p:nvPr/>
        </p:nvSpPr>
        <p:spPr>
          <a:xfrm>
            <a:off x="1074562" y="2125799"/>
            <a:ext cx="428700" cy="428700"/>
          </a:xfrm>
          <a:prstGeom prst="ellipse">
            <a:avLst/>
          </a:prstGeom>
          <a:solidFill>
            <a:schemeClr val="lt1"/>
          </a:solidFill>
          <a:ln cap="flat" cmpd="sng" w="19050">
            <a:solidFill>
              <a:srgbClr val="797EF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i="0" lang="en" sz="1400" u="none" cap="none" strike="noStrike">
                <a:solidFill>
                  <a:schemeClr val="dk1"/>
                </a:solidFill>
                <a:latin typeface="Roboto Mono"/>
                <a:ea typeface="Roboto Mono"/>
                <a:cs typeface="Roboto Mono"/>
                <a:sym typeface="Roboto Mono"/>
              </a:rPr>
              <a:t>2</a:t>
            </a:r>
            <a:endParaRPr i="0" sz="1400" u="none" cap="none" strike="noStrike">
              <a:solidFill>
                <a:schemeClr val="dk1"/>
              </a:solidFill>
              <a:latin typeface="Roboto Mono"/>
              <a:ea typeface="Roboto Mono"/>
              <a:cs typeface="Roboto Mono"/>
              <a:sym typeface="Roboto Mono"/>
            </a:endParaRPr>
          </a:p>
        </p:txBody>
      </p:sp>
      <p:sp>
        <p:nvSpPr>
          <p:cNvPr id="1199" name="Google Shape;1199;p102"/>
          <p:cNvSpPr/>
          <p:nvPr/>
        </p:nvSpPr>
        <p:spPr>
          <a:xfrm>
            <a:off x="1074562" y="2686557"/>
            <a:ext cx="428700" cy="428700"/>
          </a:xfrm>
          <a:prstGeom prst="ellipse">
            <a:avLst/>
          </a:prstGeom>
          <a:solidFill>
            <a:schemeClr val="lt1"/>
          </a:solidFill>
          <a:ln cap="flat" cmpd="sng" w="19050">
            <a:solidFill>
              <a:srgbClr val="388BF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i="0" lang="en" sz="1400" u="none" cap="none" strike="noStrike">
                <a:solidFill>
                  <a:schemeClr val="dk1"/>
                </a:solidFill>
                <a:latin typeface="Roboto Mono"/>
                <a:ea typeface="Roboto Mono"/>
                <a:cs typeface="Roboto Mono"/>
                <a:sym typeface="Roboto Mono"/>
              </a:rPr>
              <a:t>3</a:t>
            </a:r>
            <a:endParaRPr i="0" sz="1400" u="none" cap="none" strike="noStrike">
              <a:solidFill>
                <a:schemeClr val="dk1"/>
              </a:solidFill>
              <a:latin typeface="Roboto Mono"/>
              <a:ea typeface="Roboto Mono"/>
              <a:cs typeface="Roboto Mono"/>
              <a:sym typeface="Roboto Mono"/>
            </a:endParaRPr>
          </a:p>
        </p:txBody>
      </p:sp>
      <p:sp>
        <p:nvSpPr>
          <p:cNvPr id="1200" name="Google Shape;1200;p102"/>
          <p:cNvSpPr/>
          <p:nvPr/>
        </p:nvSpPr>
        <p:spPr>
          <a:xfrm>
            <a:off x="1074562" y="3247316"/>
            <a:ext cx="428700" cy="428700"/>
          </a:xfrm>
          <a:prstGeom prst="ellipse">
            <a:avLst/>
          </a:prstGeom>
          <a:solidFill>
            <a:schemeClr val="lt1"/>
          </a:solidFill>
          <a:ln cap="flat" cmpd="sng" w="19050">
            <a:solidFill>
              <a:srgbClr val="2A9D9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i="0" lang="en" sz="1400" u="none" cap="none" strike="noStrike">
                <a:solidFill>
                  <a:schemeClr val="dk1"/>
                </a:solidFill>
                <a:latin typeface="Roboto Mono"/>
                <a:ea typeface="Roboto Mono"/>
                <a:cs typeface="Roboto Mono"/>
                <a:sym typeface="Roboto Mono"/>
              </a:rPr>
              <a:t>4</a:t>
            </a:r>
            <a:endParaRPr i="0" sz="1400" u="none" cap="none" strike="noStrike">
              <a:solidFill>
                <a:schemeClr val="dk1"/>
              </a:solidFill>
              <a:latin typeface="Roboto Mono"/>
              <a:ea typeface="Roboto Mono"/>
              <a:cs typeface="Roboto Mono"/>
              <a:sym typeface="Roboto Mono"/>
            </a:endParaRPr>
          </a:p>
        </p:txBody>
      </p:sp>
      <p:sp>
        <p:nvSpPr>
          <p:cNvPr id="1201" name="Google Shape;1201;p102"/>
          <p:cNvSpPr txBox="1"/>
          <p:nvPr>
            <p:ph idx="1" type="subTitle"/>
          </p:nvPr>
        </p:nvSpPr>
        <p:spPr>
          <a:xfrm>
            <a:off x="5569452" y="1545325"/>
            <a:ext cx="2501100" cy="44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02" name="Google Shape;1202;p102"/>
          <p:cNvSpPr txBox="1"/>
          <p:nvPr>
            <p:ph idx="2" type="subTitle"/>
          </p:nvPr>
        </p:nvSpPr>
        <p:spPr>
          <a:xfrm>
            <a:off x="5569452" y="2103110"/>
            <a:ext cx="2501100" cy="44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03" name="Google Shape;1203;p102"/>
          <p:cNvSpPr txBox="1"/>
          <p:nvPr>
            <p:ph idx="3" type="subTitle"/>
          </p:nvPr>
        </p:nvSpPr>
        <p:spPr>
          <a:xfrm>
            <a:off x="5569452" y="2670039"/>
            <a:ext cx="2501100" cy="44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04" name="Google Shape;1204;p102"/>
          <p:cNvSpPr txBox="1"/>
          <p:nvPr>
            <p:ph idx="4" type="subTitle"/>
          </p:nvPr>
        </p:nvSpPr>
        <p:spPr>
          <a:xfrm>
            <a:off x="5569452" y="3227824"/>
            <a:ext cx="2501100" cy="44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05" name="Google Shape;1205;p102"/>
          <p:cNvSpPr/>
          <p:nvPr/>
        </p:nvSpPr>
        <p:spPr>
          <a:xfrm>
            <a:off x="2558250" y="3262763"/>
            <a:ext cx="1970400" cy="452700"/>
          </a:xfrm>
          <a:prstGeom prst="roundRect">
            <a:avLst>
              <a:gd fmla="val 17744" name="adj"/>
            </a:avLst>
          </a:prstGeom>
          <a:solidFill>
            <a:schemeClr val="lt1"/>
          </a:solidFill>
          <a:ln cap="flat" cmpd="sng" w="19050">
            <a:solidFill>
              <a:srgbClr val="2A9D9A"/>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206" name="Google Shape;1206;p102"/>
          <p:cNvSpPr/>
          <p:nvPr/>
        </p:nvSpPr>
        <p:spPr>
          <a:xfrm>
            <a:off x="2339100" y="2701988"/>
            <a:ext cx="2408700" cy="452700"/>
          </a:xfrm>
          <a:prstGeom prst="roundRect">
            <a:avLst>
              <a:gd fmla="val 13535" name="adj"/>
            </a:avLst>
          </a:prstGeom>
          <a:solidFill>
            <a:schemeClr val="lt1"/>
          </a:solidFill>
          <a:ln cap="flat" cmpd="sng" w="19050">
            <a:solidFill>
              <a:srgbClr val="388BFD"/>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207" name="Google Shape;1207;p102"/>
          <p:cNvSpPr/>
          <p:nvPr/>
        </p:nvSpPr>
        <p:spPr>
          <a:xfrm>
            <a:off x="2071200" y="2141213"/>
            <a:ext cx="2944500" cy="452700"/>
          </a:xfrm>
          <a:prstGeom prst="roundRect">
            <a:avLst>
              <a:gd fmla="val 13535" name="adj"/>
            </a:avLst>
          </a:prstGeom>
          <a:solidFill>
            <a:schemeClr val="lt1"/>
          </a:solidFill>
          <a:ln cap="flat" cmpd="sng" w="19050">
            <a:solidFill>
              <a:srgbClr val="797EF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208" name="Google Shape;1208;p102"/>
          <p:cNvSpPr/>
          <p:nvPr/>
        </p:nvSpPr>
        <p:spPr>
          <a:xfrm>
            <a:off x="1809750" y="1580463"/>
            <a:ext cx="3467400" cy="452700"/>
          </a:xfrm>
          <a:prstGeom prst="roundRect">
            <a:avLst>
              <a:gd fmla="val 15640" name="adj"/>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209" name="Google Shape;1209;p102"/>
          <p:cNvSpPr txBox="1"/>
          <p:nvPr>
            <p:ph idx="5" type="subTitle"/>
          </p:nvPr>
        </p:nvSpPr>
        <p:spPr>
          <a:xfrm>
            <a:off x="2071200" y="1647488"/>
            <a:ext cx="29445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210" name="Google Shape;1210;p102"/>
          <p:cNvSpPr txBox="1"/>
          <p:nvPr>
            <p:ph idx="6" type="subTitle"/>
          </p:nvPr>
        </p:nvSpPr>
        <p:spPr>
          <a:xfrm>
            <a:off x="2211600" y="2209688"/>
            <a:ext cx="26637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211" name="Google Shape;1211;p102"/>
          <p:cNvSpPr txBox="1"/>
          <p:nvPr>
            <p:ph idx="7" type="subTitle"/>
          </p:nvPr>
        </p:nvSpPr>
        <p:spPr>
          <a:xfrm>
            <a:off x="2534400" y="2767463"/>
            <a:ext cx="20181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212" name="Google Shape;1212;p102"/>
          <p:cNvSpPr txBox="1"/>
          <p:nvPr>
            <p:ph idx="8" type="subTitle"/>
          </p:nvPr>
        </p:nvSpPr>
        <p:spPr>
          <a:xfrm>
            <a:off x="2743350" y="3325263"/>
            <a:ext cx="16002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6. Funnel five w supporting">
  <p:cSld name="Funnel five w supporting">
    <p:spTree>
      <p:nvGrpSpPr>
        <p:cNvPr id="1213" name="Shape 1213"/>
        <p:cNvGrpSpPr/>
        <p:nvPr/>
      </p:nvGrpSpPr>
      <p:grpSpPr>
        <a:xfrm>
          <a:off x="0" y="0"/>
          <a:ext cx="0" cy="0"/>
          <a:chOff x="0" y="0"/>
          <a:chExt cx="0" cy="0"/>
        </a:xfrm>
      </p:grpSpPr>
      <p:cxnSp>
        <p:nvCxnSpPr>
          <p:cNvPr id="1214" name="Google Shape;1214;p103"/>
          <p:cNvCxnSpPr/>
          <p:nvPr/>
        </p:nvCxnSpPr>
        <p:spPr>
          <a:xfrm flipH="1">
            <a:off x="1504878" y="1398350"/>
            <a:ext cx="3972000" cy="4500"/>
          </a:xfrm>
          <a:prstGeom prst="straightConnector1">
            <a:avLst/>
          </a:prstGeom>
          <a:noFill/>
          <a:ln cap="flat" cmpd="sng" w="19050">
            <a:solidFill>
              <a:schemeClr val="dk2"/>
            </a:solidFill>
            <a:prstDash val="solid"/>
            <a:round/>
            <a:headEnd len="sm" w="sm" type="none"/>
            <a:tailEnd len="sm" w="sm" type="none"/>
          </a:ln>
        </p:spPr>
      </p:cxnSp>
      <p:cxnSp>
        <p:nvCxnSpPr>
          <p:cNvPr id="1215" name="Google Shape;1215;p103"/>
          <p:cNvCxnSpPr/>
          <p:nvPr/>
        </p:nvCxnSpPr>
        <p:spPr>
          <a:xfrm flipH="1">
            <a:off x="1497154" y="1959112"/>
            <a:ext cx="3972000" cy="4500"/>
          </a:xfrm>
          <a:prstGeom prst="straightConnector1">
            <a:avLst/>
          </a:prstGeom>
          <a:noFill/>
          <a:ln cap="flat" cmpd="sng" w="19050">
            <a:solidFill>
              <a:schemeClr val="dk2"/>
            </a:solidFill>
            <a:prstDash val="solid"/>
            <a:round/>
            <a:headEnd len="sm" w="sm" type="none"/>
            <a:tailEnd len="sm" w="sm" type="none"/>
          </a:ln>
        </p:spPr>
      </p:cxnSp>
      <p:cxnSp>
        <p:nvCxnSpPr>
          <p:cNvPr id="1216" name="Google Shape;1216;p103"/>
          <p:cNvCxnSpPr/>
          <p:nvPr/>
        </p:nvCxnSpPr>
        <p:spPr>
          <a:xfrm flipH="1">
            <a:off x="1497154" y="2519874"/>
            <a:ext cx="3972000" cy="4500"/>
          </a:xfrm>
          <a:prstGeom prst="straightConnector1">
            <a:avLst/>
          </a:prstGeom>
          <a:noFill/>
          <a:ln cap="flat" cmpd="sng" w="19050">
            <a:solidFill>
              <a:schemeClr val="dk2"/>
            </a:solidFill>
            <a:prstDash val="solid"/>
            <a:round/>
            <a:headEnd len="sm" w="sm" type="none"/>
            <a:tailEnd len="sm" w="sm" type="none"/>
          </a:ln>
        </p:spPr>
      </p:cxnSp>
      <p:cxnSp>
        <p:nvCxnSpPr>
          <p:cNvPr id="1217" name="Google Shape;1217;p103"/>
          <p:cNvCxnSpPr/>
          <p:nvPr/>
        </p:nvCxnSpPr>
        <p:spPr>
          <a:xfrm flipH="1">
            <a:off x="1504878" y="3080636"/>
            <a:ext cx="3972000" cy="4500"/>
          </a:xfrm>
          <a:prstGeom prst="straightConnector1">
            <a:avLst/>
          </a:prstGeom>
          <a:noFill/>
          <a:ln cap="flat" cmpd="sng" w="19050">
            <a:solidFill>
              <a:schemeClr val="dk2"/>
            </a:solidFill>
            <a:prstDash val="solid"/>
            <a:round/>
            <a:headEnd len="sm" w="sm" type="none"/>
            <a:tailEnd len="sm" w="sm" type="none"/>
          </a:ln>
        </p:spPr>
      </p:cxnSp>
      <p:sp>
        <p:nvSpPr>
          <p:cNvPr id="1218" name="Google Shape;1218;p103"/>
          <p:cNvSpPr/>
          <p:nvPr/>
        </p:nvSpPr>
        <p:spPr>
          <a:xfrm>
            <a:off x="1074287" y="1184041"/>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i="0" lang="en" sz="1400" u="none" cap="none" strike="noStrike">
                <a:solidFill>
                  <a:schemeClr val="dk1"/>
                </a:solidFill>
                <a:latin typeface="Roboto Mono"/>
                <a:ea typeface="Roboto Mono"/>
                <a:cs typeface="Roboto Mono"/>
                <a:sym typeface="Roboto Mono"/>
              </a:rPr>
              <a:t>1</a:t>
            </a:r>
            <a:endParaRPr i="0" sz="1400" u="none" cap="none" strike="noStrike">
              <a:solidFill>
                <a:schemeClr val="dk1"/>
              </a:solidFill>
              <a:latin typeface="Roboto Mono"/>
              <a:ea typeface="Roboto Mono"/>
              <a:cs typeface="Roboto Mono"/>
              <a:sym typeface="Roboto Mono"/>
            </a:endParaRPr>
          </a:p>
        </p:txBody>
      </p:sp>
      <p:sp>
        <p:nvSpPr>
          <p:cNvPr id="1219" name="Google Shape;1219;p103"/>
          <p:cNvSpPr/>
          <p:nvPr/>
        </p:nvSpPr>
        <p:spPr>
          <a:xfrm>
            <a:off x="1074287" y="1744799"/>
            <a:ext cx="428700" cy="428700"/>
          </a:xfrm>
          <a:prstGeom prst="ellipse">
            <a:avLst/>
          </a:prstGeom>
          <a:solidFill>
            <a:schemeClr val="lt1"/>
          </a:solidFill>
          <a:ln cap="flat" cmpd="sng" w="19050">
            <a:solidFill>
              <a:srgbClr val="797EF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i="0" lang="en" sz="1400" u="none" cap="none" strike="noStrike">
                <a:solidFill>
                  <a:schemeClr val="dk1"/>
                </a:solidFill>
                <a:latin typeface="Roboto Mono"/>
                <a:ea typeface="Roboto Mono"/>
                <a:cs typeface="Roboto Mono"/>
                <a:sym typeface="Roboto Mono"/>
              </a:rPr>
              <a:t>2</a:t>
            </a:r>
            <a:endParaRPr i="0" sz="1400" u="none" cap="none" strike="noStrike">
              <a:solidFill>
                <a:schemeClr val="dk1"/>
              </a:solidFill>
              <a:latin typeface="Roboto Mono"/>
              <a:ea typeface="Roboto Mono"/>
              <a:cs typeface="Roboto Mono"/>
              <a:sym typeface="Roboto Mono"/>
            </a:endParaRPr>
          </a:p>
        </p:txBody>
      </p:sp>
      <p:sp>
        <p:nvSpPr>
          <p:cNvPr id="1220" name="Google Shape;1220;p103"/>
          <p:cNvSpPr/>
          <p:nvPr/>
        </p:nvSpPr>
        <p:spPr>
          <a:xfrm>
            <a:off x="1074287" y="2305557"/>
            <a:ext cx="428700" cy="428700"/>
          </a:xfrm>
          <a:prstGeom prst="ellipse">
            <a:avLst/>
          </a:prstGeom>
          <a:solidFill>
            <a:schemeClr val="lt1"/>
          </a:solidFill>
          <a:ln cap="flat" cmpd="sng" w="19050">
            <a:solidFill>
              <a:srgbClr val="388BF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i="0" lang="en" sz="1400" u="none" cap="none" strike="noStrike">
                <a:solidFill>
                  <a:schemeClr val="dk1"/>
                </a:solidFill>
                <a:latin typeface="Roboto Mono"/>
                <a:ea typeface="Roboto Mono"/>
                <a:cs typeface="Roboto Mono"/>
                <a:sym typeface="Roboto Mono"/>
              </a:rPr>
              <a:t>3</a:t>
            </a:r>
            <a:endParaRPr i="0" sz="1400" u="none" cap="none" strike="noStrike">
              <a:solidFill>
                <a:schemeClr val="dk1"/>
              </a:solidFill>
              <a:latin typeface="Roboto Mono"/>
              <a:ea typeface="Roboto Mono"/>
              <a:cs typeface="Roboto Mono"/>
              <a:sym typeface="Roboto Mono"/>
            </a:endParaRPr>
          </a:p>
        </p:txBody>
      </p:sp>
      <p:sp>
        <p:nvSpPr>
          <p:cNvPr id="1221" name="Google Shape;1221;p103"/>
          <p:cNvSpPr/>
          <p:nvPr/>
        </p:nvSpPr>
        <p:spPr>
          <a:xfrm>
            <a:off x="1074287" y="2866316"/>
            <a:ext cx="428700" cy="428700"/>
          </a:xfrm>
          <a:prstGeom prst="ellipse">
            <a:avLst/>
          </a:prstGeom>
          <a:solidFill>
            <a:schemeClr val="lt1"/>
          </a:solidFill>
          <a:ln cap="flat" cmpd="sng" w="19050">
            <a:solidFill>
              <a:srgbClr val="2A9D9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i="0" lang="en" sz="1400" u="none" cap="none" strike="noStrike">
                <a:solidFill>
                  <a:schemeClr val="dk1"/>
                </a:solidFill>
                <a:latin typeface="Roboto Mono"/>
                <a:ea typeface="Roboto Mono"/>
                <a:cs typeface="Roboto Mono"/>
                <a:sym typeface="Roboto Mono"/>
              </a:rPr>
              <a:t>4</a:t>
            </a:r>
            <a:endParaRPr i="0" sz="1400" u="none" cap="none" strike="noStrike">
              <a:solidFill>
                <a:schemeClr val="dk1"/>
              </a:solidFill>
              <a:latin typeface="Roboto Mono"/>
              <a:ea typeface="Roboto Mono"/>
              <a:cs typeface="Roboto Mono"/>
              <a:sym typeface="Roboto Mono"/>
            </a:endParaRPr>
          </a:p>
        </p:txBody>
      </p:sp>
      <p:sp>
        <p:nvSpPr>
          <p:cNvPr id="1222" name="Google Shape;1222;p103"/>
          <p:cNvSpPr txBox="1"/>
          <p:nvPr>
            <p:ph idx="1" type="subTitle"/>
          </p:nvPr>
        </p:nvSpPr>
        <p:spPr>
          <a:xfrm>
            <a:off x="5569452" y="1164325"/>
            <a:ext cx="2501100" cy="44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23" name="Google Shape;1223;p103"/>
          <p:cNvSpPr txBox="1"/>
          <p:nvPr>
            <p:ph idx="2" type="subTitle"/>
          </p:nvPr>
        </p:nvSpPr>
        <p:spPr>
          <a:xfrm>
            <a:off x="5569452" y="1722110"/>
            <a:ext cx="2501100" cy="44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24" name="Google Shape;1224;p103"/>
          <p:cNvSpPr txBox="1"/>
          <p:nvPr>
            <p:ph idx="3" type="subTitle"/>
          </p:nvPr>
        </p:nvSpPr>
        <p:spPr>
          <a:xfrm>
            <a:off x="5569452" y="2289039"/>
            <a:ext cx="2501100" cy="44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25" name="Google Shape;1225;p103"/>
          <p:cNvSpPr txBox="1"/>
          <p:nvPr>
            <p:ph idx="4" type="subTitle"/>
          </p:nvPr>
        </p:nvSpPr>
        <p:spPr>
          <a:xfrm>
            <a:off x="5569452" y="2846824"/>
            <a:ext cx="2501100" cy="44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26" name="Google Shape;1226;p103"/>
          <p:cNvSpPr/>
          <p:nvPr/>
        </p:nvSpPr>
        <p:spPr>
          <a:xfrm>
            <a:off x="2558250" y="2881763"/>
            <a:ext cx="1970400" cy="452700"/>
          </a:xfrm>
          <a:prstGeom prst="roundRect">
            <a:avLst>
              <a:gd fmla="val 17744" name="adj"/>
            </a:avLst>
          </a:prstGeom>
          <a:solidFill>
            <a:schemeClr val="lt1"/>
          </a:solidFill>
          <a:ln cap="flat" cmpd="sng" w="19050">
            <a:solidFill>
              <a:srgbClr val="2A9D9A"/>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227" name="Google Shape;1227;p103"/>
          <p:cNvSpPr/>
          <p:nvPr/>
        </p:nvSpPr>
        <p:spPr>
          <a:xfrm>
            <a:off x="2339100" y="2320988"/>
            <a:ext cx="2408700" cy="452700"/>
          </a:xfrm>
          <a:prstGeom prst="roundRect">
            <a:avLst>
              <a:gd fmla="val 13535" name="adj"/>
            </a:avLst>
          </a:prstGeom>
          <a:solidFill>
            <a:schemeClr val="lt1"/>
          </a:solidFill>
          <a:ln cap="flat" cmpd="sng" w="19050">
            <a:solidFill>
              <a:srgbClr val="388BFD"/>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228" name="Google Shape;1228;p103"/>
          <p:cNvSpPr/>
          <p:nvPr/>
        </p:nvSpPr>
        <p:spPr>
          <a:xfrm>
            <a:off x="2071200" y="1760213"/>
            <a:ext cx="2944500" cy="452700"/>
          </a:xfrm>
          <a:prstGeom prst="roundRect">
            <a:avLst>
              <a:gd fmla="val 13535" name="adj"/>
            </a:avLst>
          </a:prstGeom>
          <a:solidFill>
            <a:schemeClr val="lt1"/>
          </a:solidFill>
          <a:ln cap="flat" cmpd="sng" w="19050">
            <a:solidFill>
              <a:srgbClr val="797EF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229" name="Google Shape;1229;p103"/>
          <p:cNvSpPr/>
          <p:nvPr/>
        </p:nvSpPr>
        <p:spPr>
          <a:xfrm>
            <a:off x="1809750" y="1199463"/>
            <a:ext cx="3467400" cy="452700"/>
          </a:xfrm>
          <a:prstGeom prst="roundRect">
            <a:avLst>
              <a:gd fmla="val 15640" name="adj"/>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230" name="Google Shape;1230;p103"/>
          <p:cNvSpPr txBox="1"/>
          <p:nvPr>
            <p:ph idx="5" type="subTitle"/>
          </p:nvPr>
        </p:nvSpPr>
        <p:spPr>
          <a:xfrm>
            <a:off x="2071200" y="1266488"/>
            <a:ext cx="29445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231" name="Google Shape;1231;p103"/>
          <p:cNvSpPr txBox="1"/>
          <p:nvPr>
            <p:ph idx="6" type="subTitle"/>
          </p:nvPr>
        </p:nvSpPr>
        <p:spPr>
          <a:xfrm>
            <a:off x="2211600" y="1828688"/>
            <a:ext cx="26637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232" name="Google Shape;1232;p103"/>
          <p:cNvSpPr txBox="1"/>
          <p:nvPr>
            <p:ph idx="7" type="subTitle"/>
          </p:nvPr>
        </p:nvSpPr>
        <p:spPr>
          <a:xfrm>
            <a:off x="2534400" y="2386463"/>
            <a:ext cx="20181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233" name="Google Shape;1233;p103"/>
          <p:cNvSpPr txBox="1"/>
          <p:nvPr>
            <p:ph idx="8" type="subTitle"/>
          </p:nvPr>
        </p:nvSpPr>
        <p:spPr>
          <a:xfrm>
            <a:off x="2743350" y="2944263"/>
            <a:ext cx="16002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cxnSp>
        <p:nvCxnSpPr>
          <p:cNvPr id="1234" name="Google Shape;1234;p103"/>
          <p:cNvCxnSpPr/>
          <p:nvPr/>
        </p:nvCxnSpPr>
        <p:spPr>
          <a:xfrm flipH="1">
            <a:off x="1504328" y="3676361"/>
            <a:ext cx="3972000" cy="4500"/>
          </a:xfrm>
          <a:prstGeom prst="straightConnector1">
            <a:avLst/>
          </a:prstGeom>
          <a:noFill/>
          <a:ln cap="flat" cmpd="sng" w="19050">
            <a:solidFill>
              <a:schemeClr val="dk2"/>
            </a:solidFill>
            <a:prstDash val="solid"/>
            <a:round/>
            <a:headEnd len="sm" w="sm" type="none"/>
            <a:tailEnd len="sm" w="sm" type="none"/>
          </a:ln>
        </p:spPr>
      </p:cxnSp>
      <p:sp>
        <p:nvSpPr>
          <p:cNvPr id="1235" name="Google Shape;1235;p103"/>
          <p:cNvSpPr/>
          <p:nvPr/>
        </p:nvSpPr>
        <p:spPr>
          <a:xfrm>
            <a:off x="1074287" y="3462041"/>
            <a:ext cx="428700" cy="428700"/>
          </a:xfrm>
          <a:prstGeom prst="ellipse">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lang="en">
                <a:solidFill>
                  <a:schemeClr val="dk1"/>
                </a:solidFill>
                <a:latin typeface="Roboto Mono"/>
                <a:ea typeface="Roboto Mono"/>
                <a:cs typeface="Roboto Mono"/>
                <a:sym typeface="Roboto Mono"/>
              </a:rPr>
              <a:t>5</a:t>
            </a:r>
            <a:endParaRPr i="0" sz="1400" u="none" cap="none" strike="noStrike">
              <a:solidFill>
                <a:schemeClr val="dk1"/>
              </a:solidFill>
              <a:latin typeface="Roboto Mono"/>
              <a:ea typeface="Roboto Mono"/>
              <a:cs typeface="Roboto Mono"/>
              <a:sym typeface="Roboto Mono"/>
            </a:endParaRPr>
          </a:p>
        </p:txBody>
      </p:sp>
      <p:sp>
        <p:nvSpPr>
          <p:cNvPr id="1236" name="Google Shape;1236;p103"/>
          <p:cNvSpPr txBox="1"/>
          <p:nvPr>
            <p:ph idx="9" type="subTitle"/>
          </p:nvPr>
        </p:nvSpPr>
        <p:spPr>
          <a:xfrm>
            <a:off x="5568902" y="3442549"/>
            <a:ext cx="2501100" cy="448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37" name="Google Shape;1237;p103"/>
          <p:cNvSpPr/>
          <p:nvPr/>
        </p:nvSpPr>
        <p:spPr>
          <a:xfrm>
            <a:off x="2742800" y="3454363"/>
            <a:ext cx="1600200" cy="452700"/>
          </a:xfrm>
          <a:prstGeom prst="roundRect">
            <a:avLst>
              <a:gd fmla="val 17744" name="adj"/>
            </a:avLst>
          </a:prstGeom>
          <a:solidFill>
            <a:schemeClr val="lt1"/>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238" name="Google Shape;1238;p103"/>
          <p:cNvSpPr txBox="1"/>
          <p:nvPr>
            <p:ph idx="13" type="subTitle"/>
          </p:nvPr>
        </p:nvSpPr>
        <p:spPr>
          <a:xfrm>
            <a:off x="2893111" y="3516863"/>
            <a:ext cx="12993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7. Venn three">
  <p:cSld name="Venn three">
    <p:spTree>
      <p:nvGrpSpPr>
        <p:cNvPr id="1239" name="Shape 1239"/>
        <p:cNvGrpSpPr/>
        <p:nvPr/>
      </p:nvGrpSpPr>
      <p:grpSpPr>
        <a:xfrm>
          <a:off x="0" y="0"/>
          <a:ext cx="0" cy="0"/>
          <a:chOff x="0" y="0"/>
          <a:chExt cx="0" cy="0"/>
        </a:xfrm>
      </p:grpSpPr>
      <p:sp>
        <p:nvSpPr>
          <p:cNvPr id="1240" name="Google Shape;1240;p104"/>
          <p:cNvSpPr/>
          <p:nvPr/>
        </p:nvSpPr>
        <p:spPr>
          <a:xfrm>
            <a:off x="3676872" y="1465298"/>
            <a:ext cx="1714500" cy="17145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1241" name="Google Shape;1241;p104"/>
          <p:cNvSpPr/>
          <p:nvPr/>
        </p:nvSpPr>
        <p:spPr>
          <a:xfrm>
            <a:off x="4257675" y="2442164"/>
            <a:ext cx="1714500" cy="1714500"/>
          </a:xfrm>
          <a:prstGeom prst="ellipse">
            <a:avLst/>
          </a:prstGeom>
          <a:no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1242" name="Google Shape;1242;p104"/>
          <p:cNvSpPr/>
          <p:nvPr/>
        </p:nvSpPr>
        <p:spPr>
          <a:xfrm>
            <a:off x="3123979" y="2442164"/>
            <a:ext cx="1714500" cy="1714500"/>
          </a:xfrm>
          <a:prstGeom prst="ellipse">
            <a:avLst/>
          </a:prstGeom>
          <a:no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grpSp>
        <p:nvGrpSpPr>
          <p:cNvPr id="1243" name="Google Shape;1243;p104"/>
          <p:cNvGrpSpPr/>
          <p:nvPr/>
        </p:nvGrpSpPr>
        <p:grpSpPr>
          <a:xfrm flipH="1" rot="5400000">
            <a:off x="2878533" y="3159234"/>
            <a:ext cx="120038" cy="370102"/>
            <a:chOff x="8582641" y="10031581"/>
            <a:chExt cx="320100" cy="986939"/>
          </a:xfrm>
        </p:grpSpPr>
        <p:cxnSp>
          <p:nvCxnSpPr>
            <p:cNvPr id="1244" name="Google Shape;1244;p104"/>
            <p:cNvCxnSpPr/>
            <p:nvPr/>
          </p:nvCxnSpPr>
          <p:spPr>
            <a:xfrm rot="-5400000">
              <a:off x="8409272" y="10365031"/>
              <a:ext cx="666900" cy="0"/>
            </a:xfrm>
            <a:prstGeom prst="straightConnector1">
              <a:avLst/>
            </a:prstGeom>
            <a:noFill/>
            <a:ln cap="flat" cmpd="sng" w="19050">
              <a:solidFill>
                <a:schemeClr val="dk2"/>
              </a:solidFill>
              <a:prstDash val="solid"/>
              <a:miter lim="400000"/>
              <a:headEnd len="sm" w="sm" type="none"/>
              <a:tailEnd len="sm" w="sm" type="none"/>
            </a:ln>
          </p:spPr>
        </p:cxnSp>
        <p:sp>
          <p:nvSpPr>
            <p:cNvPr id="1245" name="Google Shape;1245;p104"/>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246" name="Google Shape;1246;p104"/>
          <p:cNvGrpSpPr/>
          <p:nvPr/>
        </p:nvGrpSpPr>
        <p:grpSpPr>
          <a:xfrm flipH="1" rot="-5400000">
            <a:off x="6097251" y="3117733"/>
            <a:ext cx="120037" cy="370102"/>
            <a:chOff x="8582641" y="10031581"/>
            <a:chExt cx="320100" cy="986939"/>
          </a:xfrm>
        </p:grpSpPr>
        <p:cxnSp>
          <p:nvCxnSpPr>
            <p:cNvPr id="1247" name="Google Shape;1247;p104"/>
            <p:cNvCxnSpPr/>
            <p:nvPr/>
          </p:nvCxnSpPr>
          <p:spPr>
            <a:xfrm rot="-5400000">
              <a:off x="8409272" y="10365031"/>
              <a:ext cx="666900" cy="0"/>
            </a:xfrm>
            <a:prstGeom prst="straightConnector1">
              <a:avLst/>
            </a:prstGeom>
            <a:noFill/>
            <a:ln cap="flat" cmpd="sng" w="19050">
              <a:solidFill>
                <a:schemeClr val="dk2"/>
              </a:solidFill>
              <a:prstDash val="solid"/>
              <a:miter lim="400000"/>
              <a:headEnd len="sm" w="sm" type="none"/>
              <a:tailEnd len="sm" w="sm" type="none"/>
            </a:ln>
          </p:spPr>
        </p:cxnSp>
        <p:sp>
          <p:nvSpPr>
            <p:cNvPr id="1248" name="Google Shape;1248;p104"/>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249" name="Google Shape;1249;p104"/>
          <p:cNvGrpSpPr/>
          <p:nvPr/>
        </p:nvGrpSpPr>
        <p:grpSpPr>
          <a:xfrm flipH="1" rot="-5400000">
            <a:off x="5602139" y="920956"/>
            <a:ext cx="120037" cy="1360327"/>
            <a:chOff x="8582641" y="7390982"/>
            <a:chExt cx="320100" cy="3627538"/>
          </a:xfrm>
        </p:grpSpPr>
        <p:cxnSp>
          <p:nvCxnSpPr>
            <p:cNvPr id="1250" name="Google Shape;1250;p104"/>
            <p:cNvCxnSpPr/>
            <p:nvPr/>
          </p:nvCxnSpPr>
          <p:spPr>
            <a:xfrm rot="-5400000">
              <a:off x="7088973" y="9044732"/>
              <a:ext cx="3307500" cy="0"/>
            </a:xfrm>
            <a:prstGeom prst="straightConnector1">
              <a:avLst/>
            </a:prstGeom>
            <a:noFill/>
            <a:ln cap="flat" cmpd="sng" w="19050">
              <a:solidFill>
                <a:schemeClr val="dk2"/>
              </a:solidFill>
              <a:prstDash val="solid"/>
              <a:miter lim="400000"/>
              <a:headEnd len="sm" w="sm" type="none"/>
              <a:tailEnd len="sm" w="sm" type="none"/>
            </a:ln>
          </p:spPr>
        </p:cxnSp>
        <p:sp>
          <p:nvSpPr>
            <p:cNvPr id="1251" name="Google Shape;1251;p104"/>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sp>
        <p:nvSpPr>
          <p:cNvPr id="1252" name="Google Shape;1252;p104"/>
          <p:cNvSpPr txBox="1"/>
          <p:nvPr>
            <p:ph type="title"/>
          </p:nvPr>
        </p:nvSpPr>
        <p:spPr>
          <a:xfrm>
            <a:off x="338328" y="384048"/>
            <a:ext cx="8568000" cy="6675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1253" name="Google Shape;1253;p104"/>
          <p:cNvSpPr txBox="1"/>
          <p:nvPr>
            <p:ph idx="1" type="subTitle"/>
          </p:nvPr>
        </p:nvSpPr>
        <p:spPr>
          <a:xfrm>
            <a:off x="6377225" y="1354342"/>
            <a:ext cx="22365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254" name="Google Shape;1254;p104"/>
          <p:cNvSpPr txBox="1"/>
          <p:nvPr>
            <p:ph idx="2" type="subTitle"/>
          </p:nvPr>
        </p:nvSpPr>
        <p:spPr>
          <a:xfrm>
            <a:off x="6377225" y="1055100"/>
            <a:ext cx="22365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255" name="Google Shape;1255;p104"/>
          <p:cNvSpPr txBox="1"/>
          <p:nvPr>
            <p:ph idx="3" type="subTitle"/>
          </p:nvPr>
        </p:nvSpPr>
        <p:spPr>
          <a:xfrm>
            <a:off x="6377225" y="1902325"/>
            <a:ext cx="22365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56" name="Google Shape;1256;p104"/>
          <p:cNvSpPr txBox="1"/>
          <p:nvPr>
            <p:ph idx="4" type="subTitle"/>
          </p:nvPr>
        </p:nvSpPr>
        <p:spPr>
          <a:xfrm>
            <a:off x="6377225" y="3106942"/>
            <a:ext cx="22365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257" name="Google Shape;1257;p104"/>
          <p:cNvSpPr txBox="1"/>
          <p:nvPr>
            <p:ph idx="5" type="subTitle"/>
          </p:nvPr>
        </p:nvSpPr>
        <p:spPr>
          <a:xfrm>
            <a:off x="6377225" y="2807700"/>
            <a:ext cx="22365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258" name="Google Shape;1258;p104"/>
          <p:cNvSpPr txBox="1"/>
          <p:nvPr>
            <p:ph idx="6" type="subTitle"/>
          </p:nvPr>
        </p:nvSpPr>
        <p:spPr>
          <a:xfrm>
            <a:off x="6377225" y="3654925"/>
            <a:ext cx="22365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59" name="Google Shape;1259;p104"/>
          <p:cNvSpPr txBox="1"/>
          <p:nvPr>
            <p:ph idx="7" type="subTitle"/>
          </p:nvPr>
        </p:nvSpPr>
        <p:spPr>
          <a:xfrm>
            <a:off x="433625" y="3106942"/>
            <a:ext cx="22365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1260" name="Google Shape;1260;p104"/>
          <p:cNvSpPr txBox="1"/>
          <p:nvPr>
            <p:ph idx="8" type="subTitle"/>
          </p:nvPr>
        </p:nvSpPr>
        <p:spPr>
          <a:xfrm>
            <a:off x="433625" y="2807700"/>
            <a:ext cx="22365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261" name="Google Shape;1261;p104"/>
          <p:cNvSpPr txBox="1"/>
          <p:nvPr>
            <p:ph idx="9" type="subTitle"/>
          </p:nvPr>
        </p:nvSpPr>
        <p:spPr>
          <a:xfrm>
            <a:off x="433625" y="3654925"/>
            <a:ext cx="22365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8. Venn four">
  <p:cSld name="Venn four">
    <p:spTree>
      <p:nvGrpSpPr>
        <p:cNvPr id="1262" name="Shape 1262"/>
        <p:cNvGrpSpPr/>
        <p:nvPr/>
      </p:nvGrpSpPr>
      <p:grpSpPr>
        <a:xfrm>
          <a:off x="0" y="0"/>
          <a:ext cx="0" cy="0"/>
          <a:chOff x="0" y="0"/>
          <a:chExt cx="0" cy="0"/>
        </a:xfrm>
      </p:grpSpPr>
      <p:grpSp>
        <p:nvGrpSpPr>
          <p:cNvPr id="1263" name="Google Shape;1263;p105"/>
          <p:cNvGrpSpPr/>
          <p:nvPr/>
        </p:nvGrpSpPr>
        <p:grpSpPr>
          <a:xfrm flipH="1" rot="5400000">
            <a:off x="3386603" y="3312317"/>
            <a:ext cx="120038" cy="1360327"/>
            <a:chOff x="8582641" y="7390982"/>
            <a:chExt cx="320100" cy="3627538"/>
          </a:xfrm>
        </p:grpSpPr>
        <p:cxnSp>
          <p:nvCxnSpPr>
            <p:cNvPr id="1264" name="Google Shape;1264;p105"/>
            <p:cNvCxnSpPr/>
            <p:nvPr/>
          </p:nvCxnSpPr>
          <p:spPr>
            <a:xfrm rot="-5400000">
              <a:off x="7088973" y="9044732"/>
              <a:ext cx="3307500" cy="0"/>
            </a:xfrm>
            <a:prstGeom prst="straightConnector1">
              <a:avLst/>
            </a:prstGeom>
            <a:noFill/>
            <a:ln cap="flat" cmpd="sng" w="19050">
              <a:solidFill>
                <a:schemeClr val="dk2"/>
              </a:solidFill>
              <a:prstDash val="solid"/>
              <a:miter lim="400000"/>
              <a:headEnd len="sm" w="sm" type="none"/>
              <a:tailEnd len="sm" w="sm" type="none"/>
            </a:ln>
          </p:spPr>
        </p:cxnSp>
        <p:sp>
          <p:nvSpPr>
            <p:cNvPr id="1265" name="Google Shape;1265;p105"/>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266" name="Google Shape;1266;p105"/>
          <p:cNvGrpSpPr/>
          <p:nvPr/>
        </p:nvGrpSpPr>
        <p:grpSpPr>
          <a:xfrm flipH="1" rot="-5400000">
            <a:off x="6113200" y="2529568"/>
            <a:ext cx="120037" cy="370102"/>
            <a:chOff x="8582641" y="10031581"/>
            <a:chExt cx="320100" cy="986939"/>
          </a:xfrm>
        </p:grpSpPr>
        <p:cxnSp>
          <p:nvCxnSpPr>
            <p:cNvPr id="1267" name="Google Shape;1267;p105"/>
            <p:cNvCxnSpPr/>
            <p:nvPr/>
          </p:nvCxnSpPr>
          <p:spPr>
            <a:xfrm rot="-5400000">
              <a:off x="8409272" y="10365031"/>
              <a:ext cx="666900" cy="0"/>
            </a:xfrm>
            <a:prstGeom prst="straightConnector1">
              <a:avLst/>
            </a:prstGeom>
            <a:noFill/>
            <a:ln cap="flat" cmpd="sng" w="19050">
              <a:solidFill>
                <a:schemeClr val="dk2"/>
              </a:solidFill>
              <a:prstDash val="solid"/>
              <a:miter lim="400000"/>
              <a:headEnd len="sm" w="sm" type="none"/>
              <a:tailEnd len="sm" w="sm" type="none"/>
            </a:ln>
          </p:spPr>
        </p:cxnSp>
        <p:sp>
          <p:nvSpPr>
            <p:cNvPr id="1268" name="Google Shape;1268;p105"/>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sp>
        <p:nvSpPr>
          <p:cNvPr id="1269" name="Google Shape;1269;p105"/>
          <p:cNvSpPr/>
          <p:nvPr/>
        </p:nvSpPr>
        <p:spPr>
          <a:xfrm>
            <a:off x="3700795" y="1271260"/>
            <a:ext cx="1714500" cy="17145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1270" name="Google Shape;1270;p105"/>
          <p:cNvSpPr/>
          <p:nvPr/>
        </p:nvSpPr>
        <p:spPr>
          <a:xfrm>
            <a:off x="4273624" y="1857380"/>
            <a:ext cx="1714500" cy="1714500"/>
          </a:xfrm>
          <a:prstGeom prst="ellipse">
            <a:avLst/>
          </a:prstGeom>
          <a:no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1271" name="Google Shape;1271;p105"/>
          <p:cNvSpPr/>
          <p:nvPr/>
        </p:nvSpPr>
        <p:spPr>
          <a:xfrm>
            <a:off x="3139928" y="1857380"/>
            <a:ext cx="1714500" cy="1714500"/>
          </a:xfrm>
          <a:prstGeom prst="ellipse">
            <a:avLst/>
          </a:prstGeom>
          <a:no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1272" name="Google Shape;1272;p105"/>
          <p:cNvSpPr/>
          <p:nvPr/>
        </p:nvSpPr>
        <p:spPr>
          <a:xfrm>
            <a:off x="3714750" y="2406112"/>
            <a:ext cx="1714500" cy="1714500"/>
          </a:xfrm>
          <a:prstGeom prst="ellipse">
            <a:avLst/>
          </a:prstGeom>
          <a:noFill/>
          <a:ln cap="flat" cmpd="sng" w="19050">
            <a:solidFill>
              <a:schemeClr val="accent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grpSp>
        <p:nvGrpSpPr>
          <p:cNvPr id="1273" name="Google Shape;1273;p105"/>
          <p:cNvGrpSpPr/>
          <p:nvPr/>
        </p:nvGrpSpPr>
        <p:grpSpPr>
          <a:xfrm flipH="1" rot="-5400000">
            <a:off x="5604134" y="712507"/>
            <a:ext cx="120037" cy="1360327"/>
            <a:chOff x="8582641" y="7390982"/>
            <a:chExt cx="320100" cy="3627538"/>
          </a:xfrm>
        </p:grpSpPr>
        <p:cxnSp>
          <p:nvCxnSpPr>
            <p:cNvPr id="1274" name="Google Shape;1274;p105"/>
            <p:cNvCxnSpPr/>
            <p:nvPr/>
          </p:nvCxnSpPr>
          <p:spPr>
            <a:xfrm rot="-5400000">
              <a:off x="7088973" y="9044732"/>
              <a:ext cx="3307500" cy="0"/>
            </a:xfrm>
            <a:prstGeom prst="straightConnector1">
              <a:avLst/>
            </a:prstGeom>
            <a:noFill/>
            <a:ln cap="flat" cmpd="sng" w="19050">
              <a:solidFill>
                <a:schemeClr val="dk2"/>
              </a:solidFill>
              <a:prstDash val="solid"/>
              <a:miter lim="400000"/>
              <a:headEnd len="sm" w="sm" type="none"/>
              <a:tailEnd len="sm" w="sm" type="none"/>
            </a:ln>
          </p:spPr>
        </p:cxnSp>
        <p:sp>
          <p:nvSpPr>
            <p:cNvPr id="1275" name="Google Shape;1275;p105"/>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276" name="Google Shape;1276;p105"/>
          <p:cNvGrpSpPr/>
          <p:nvPr/>
        </p:nvGrpSpPr>
        <p:grpSpPr>
          <a:xfrm flipH="1" rot="5400000">
            <a:off x="2891491" y="2529590"/>
            <a:ext cx="120037" cy="370102"/>
            <a:chOff x="8582641" y="10031581"/>
            <a:chExt cx="320100" cy="986939"/>
          </a:xfrm>
        </p:grpSpPr>
        <p:cxnSp>
          <p:nvCxnSpPr>
            <p:cNvPr id="1277" name="Google Shape;1277;p105"/>
            <p:cNvCxnSpPr/>
            <p:nvPr/>
          </p:nvCxnSpPr>
          <p:spPr>
            <a:xfrm rot="-5400000">
              <a:off x="8409272" y="10365031"/>
              <a:ext cx="666900" cy="0"/>
            </a:xfrm>
            <a:prstGeom prst="straightConnector1">
              <a:avLst/>
            </a:prstGeom>
            <a:noFill/>
            <a:ln cap="flat" cmpd="sng" w="19050">
              <a:solidFill>
                <a:schemeClr val="dk2"/>
              </a:solidFill>
              <a:prstDash val="solid"/>
              <a:miter lim="400000"/>
              <a:headEnd len="sm" w="sm" type="none"/>
              <a:tailEnd len="sm" w="sm" type="none"/>
            </a:ln>
          </p:spPr>
        </p:cxnSp>
        <p:sp>
          <p:nvSpPr>
            <p:cNvPr id="1278" name="Google Shape;1278;p105"/>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sp>
        <p:nvSpPr>
          <p:cNvPr id="1279" name="Google Shape;1279;p105"/>
          <p:cNvSpPr txBox="1"/>
          <p:nvPr>
            <p:ph type="title"/>
          </p:nvPr>
        </p:nvSpPr>
        <p:spPr>
          <a:xfrm>
            <a:off x="338328" y="384048"/>
            <a:ext cx="8568000" cy="6675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1280" name="Google Shape;1280;p105"/>
          <p:cNvSpPr txBox="1"/>
          <p:nvPr>
            <p:ph idx="1" type="subTitle"/>
          </p:nvPr>
        </p:nvSpPr>
        <p:spPr>
          <a:xfrm>
            <a:off x="6453425" y="1201942"/>
            <a:ext cx="22365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281" name="Google Shape;1281;p105"/>
          <p:cNvSpPr txBox="1"/>
          <p:nvPr>
            <p:ph idx="2" type="subTitle"/>
          </p:nvPr>
        </p:nvSpPr>
        <p:spPr>
          <a:xfrm>
            <a:off x="6453425" y="902700"/>
            <a:ext cx="22365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282" name="Google Shape;1282;p105"/>
          <p:cNvSpPr txBox="1"/>
          <p:nvPr>
            <p:ph idx="3" type="subTitle"/>
          </p:nvPr>
        </p:nvSpPr>
        <p:spPr>
          <a:xfrm>
            <a:off x="6453425" y="1749925"/>
            <a:ext cx="22365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83" name="Google Shape;1283;p105"/>
          <p:cNvSpPr txBox="1"/>
          <p:nvPr>
            <p:ph idx="4" type="subTitle"/>
          </p:nvPr>
        </p:nvSpPr>
        <p:spPr>
          <a:xfrm>
            <a:off x="6453425" y="2497342"/>
            <a:ext cx="22365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284" name="Google Shape;1284;p105"/>
          <p:cNvSpPr txBox="1"/>
          <p:nvPr>
            <p:ph idx="5" type="subTitle"/>
          </p:nvPr>
        </p:nvSpPr>
        <p:spPr>
          <a:xfrm>
            <a:off x="6453425" y="2198100"/>
            <a:ext cx="22365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285" name="Google Shape;1285;p105"/>
          <p:cNvSpPr txBox="1"/>
          <p:nvPr>
            <p:ph idx="6" type="subTitle"/>
          </p:nvPr>
        </p:nvSpPr>
        <p:spPr>
          <a:xfrm>
            <a:off x="6453425" y="3045325"/>
            <a:ext cx="22365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286" name="Google Shape;1286;p105"/>
          <p:cNvSpPr txBox="1"/>
          <p:nvPr>
            <p:ph idx="7" type="subTitle"/>
          </p:nvPr>
        </p:nvSpPr>
        <p:spPr>
          <a:xfrm>
            <a:off x="509825" y="2344942"/>
            <a:ext cx="22365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1287" name="Google Shape;1287;p105"/>
          <p:cNvSpPr txBox="1"/>
          <p:nvPr>
            <p:ph idx="8" type="subTitle"/>
          </p:nvPr>
        </p:nvSpPr>
        <p:spPr>
          <a:xfrm>
            <a:off x="509825" y="2045700"/>
            <a:ext cx="22365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288" name="Google Shape;1288;p105"/>
          <p:cNvSpPr txBox="1"/>
          <p:nvPr>
            <p:ph idx="9" type="subTitle"/>
          </p:nvPr>
        </p:nvSpPr>
        <p:spPr>
          <a:xfrm>
            <a:off x="509825" y="2892925"/>
            <a:ext cx="22365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1289" name="Google Shape;1289;p105"/>
          <p:cNvSpPr txBox="1"/>
          <p:nvPr>
            <p:ph idx="13" type="subTitle"/>
          </p:nvPr>
        </p:nvSpPr>
        <p:spPr>
          <a:xfrm>
            <a:off x="509825" y="3640342"/>
            <a:ext cx="22365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1290" name="Google Shape;1290;p105"/>
          <p:cNvSpPr txBox="1"/>
          <p:nvPr>
            <p:ph idx="14" type="subTitle"/>
          </p:nvPr>
        </p:nvSpPr>
        <p:spPr>
          <a:xfrm>
            <a:off x="509825" y="3341100"/>
            <a:ext cx="22365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291" name="Google Shape;1291;p105"/>
          <p:cNvSpPr txBox="1"/>
          <p:nvPr>
            <p:ph idx="15" type="subTitle"/>
          </p:nvPr>
        </p:nvSpPr>
        <p:spPr>
          <a:xfrm>
            <a:off x="509825" y="4188325"/>
            <a:ext cx="22365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9. Four computer feature functions">
  <p:cSld name="Four computer feature functions">
    <p:spTree>
      <p:nvGrpSpPr>
        <p:cNvPr id="1292" name="Shape 1292"/>
        <p:cNvGrpSpPr/>
        <p:nvPr/>
      </p:nvGrpSpPr>
      <p:grpSpPr>
        <a:xfrm>
          <a:off x="0" y="0"/>
          <a:ext cx="0" cy="0"/>
          <a:chOff x="0" y="0"/>
          <a:chExt cx="0" cy="0"/>
        </a:xfrm>
      </p:grpSpPr>
      <p:grpSp>
        <p:nvGrpSpPr>
          <p:cNvPr id="1293" name="Google Shape;1293;p106"/>
          <p:cNvGrpSpPr/>
          <p:nvPr/>
        </p:nvGrpSpPr>
        <p:grpSpPr>
          <a:xfrm>
            <a:off x="3204825" y="1483500"/>
            <a:ext cx="2716200" cy="2104675"/>
            <a:chOff x="3204825" y="1483500"/>
            <a:chExt cx="2716200" cy="2104675"/>
          </a:xfrm>
        </p:grpSpPr>
        <p:sp>
          <p:nvSpPr>
            <p:cNvPr id="1294" name="Google Shape;1294;p106"/>
            <p:cNvSpPr/>
            <p:nvPr/>
          </p:nvSpPr>
          <p:spPr>
            <a:xfrm>
              <a:off x="4210050" y="3226375"/>
              <a:ext cx="723900" cy="361800"/>
            </a:xfrm>
            <a:prstGeom prst="trapezoid">
              <a:avLst>
                <a:gd fmla="val 43443"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6"/>
            <p:cNvSpPr/>
            <p:nvPr/>
          </p:nvSpPr>
          <p:spPr>
            <a:xfrm>
              <a:off x="3204825" y="1483500"/>
              <a:ext cx="2716200" cy="1743000"/>
            </a:xfrm>
            <a:prstGeom prst="roundRect">
              <a:avLst>
                <a:gd fmla="val 5273"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106"/>
          <p:cNvGrpSpPr/>
          <p:nvPr/>
        </p:nvGrpSpPr>
        <p:grpSpPr>
          <a:xfrm rot="1499954">
            <a:off x="1515094" y="598380"/>
            <a:ext cx="2551762" cy="1371580"/>
            <a:chOff x="1191527" y="2380720"/>
            <a:chExt cx="2551800" cy="1371600"/>
          </a:xfrm>
        </p:grpSpPr>
        <p:cxnSp>
          <p:nvCxnSpPr>
            <p:cNvPr id="1297" name="Google Shape;1297;p106"/>
            <p:cNvCxnSpPr>
              <a:stCxn id="1298" idx="6"/>
            </p:cNvCxnSpPr>
            <p:nvPr/>
          </p:nvCxnSpPr>
          <p:spPr>
            <a:xfrm rot="-1500315">
              <a:off x="2618452" y="2817084"/>
              <a:ext cx="1069550" cy="498872"/>
            </a:xfrm>
            <a:prstGeom prst="straightConnector1">
              <a:avLst/>
            </a:prstGeom>
            <a:noFill/>
            <a:ln cap="rnd" cmpd="sng" w="19050">
              <a:solidFill>
                <a:srgbClr val="A371F7"/>
              </a:solidFill>
              <a:prstDash val="solid"/>
              <a:miter lim="400000"/>
              <a:headEnd len="med" w="med" type="none"/>
              <a:tailEnd len="med" w="med" type="triangle"/>
            </a:ln>
          </p:spPr>
        </p:cxnSp>
        <p:sp>
          <p:nvSpPr>
            <p:cNvPr id="1298" name="Google Shape;1298;p106"/>
            <p:cNvSpPr/>
            <p:nvPr/>
          </p:nvSpPr>
          <p:spPr>
            <a:xfrm>
              <a:off x="1191527" y="2380720"/>
              <a:ext cx="1371600" cy="13716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0F6FC"/>
                </a:buClr>
                <a:buSzPts val="22000"/>
                <a:buFont typeface="Arial"/>
                <a:buNone/>
              </a:pPr>
              <a:r>
                <a:t/>
              </a:r>
              <a:endParaRPr b="1" i="0" sz="22000" u="none" cap="none" strike="noStrike">
                <a:solidFill>
                  <a:srgbClr val="F0F6FC"/>
                </a:solidFill>
                <a:latin typeface="Arial"/>
                <a:ea typeface="Arial"/>
                <a:cs typeface="Arial"/>
                <a:sym typeface="Arial"/>
              </a:endParaRPr>
            </a:p>
          </p:txBody>
        </p:sp>
      </p:grpSp>
      <p:grpSp>
        <p:nvGrpSpPr>
          <p:cNvPr id="1299" name="Google Shape;1299;p106"/>
          <p:cNvGrpSpPr/>
          <p:nvPr/>
        </p:nvGrpSpPr>
        <p:grpSpPr>
          <a:xfrm flipH="1" rot="-1499954">
            <a:off x="5162069" y="598380"/>
            <a:ext cx="2551762" cy="1371580"/>
            <a:chOff x="1191527" y="2380720"/>
            <a:chExt cx="2551800" cy="1371600"/>
          </a:xfrm>
        </p:grpSpPr>
        <p:cxnSp>
          <p:nvCxnSpPr>
            <p:cNvPr id="1300" name="Google Shape;1300;p106"/>
            <p:cNvCxnSpPr>
              <a:stCxn id="1301" idx="6"/>
            </p:cNvCxnSpPr>
            <p:nvPr/>
          </p:nvCxnSpPr>
          <p:spPr>
            <a:xfrm rot="-1500315">
              <a:off x="2618452" y="2817084"/>
              <a:ext cx="1069550" cy="498872"/>
            </a:xfrm>
            <a:prstGeom prst="straightConnector1">
              <a:avLst/>
            </a:prstGeom>
            <a:noFill/>
            <a:ln cap="rnd" cmpd="sng" w="19050">
              <a:solidFill>
                <a:srgbClr val="A371F7"/>
              </a:solidFill>
              <a:prstDash val="solid"/>
              <a:miter lim="400000"/>
              <a:headEnd len="med" w="med" type="none"/>
              <a:tailEnd len="med" w="med" type="triangle"/>
            </a:ln>
          </p:spPr>
        </p:cxnSp>
        <p:sp>
          <p:nvSpPr>
            <p:cNvPr id="1301" name="Google Shape;1301;p106"/>
            <p:cNvSpPr/>
            <p:nvPr/>
          </p:nvSpPr>
          <p:spPr>
            <a:xfrm>
              <a:off x="1191527" y="2380720"/>
              <a:ext cx="1371600" cy="13716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0F6FC"/>
                </a:buClr>
                <a:buSzPts val="22000"/>
                <a:buFont typeface="Arial"/>
                <a:buNone/>
              </a:pPr>
              <a:r>
                <a:t/>
              </a:r>
              <a:endParaRPr b="1" i="0" sz="22000" u="none" cap="none" strike="noStrike">
                <a:solidFill>
                  <a:srgbClr val="F0F6FC"/>
                </a:solidFill>
                <a:latin typeface="Arial"/>
                <a:ea typeface="Arial"/>
                <a:cs typeface="Arial"/>
                <a:sym typeface="Arial"/>
              </a:endParaRPr>
            </a:p>
          </p:txBody>
        </p:sp>
      </p:grpSp>
      <p:grpSp>
        <p:nvGrpSpPr>
          <p:cNvPr id="1302" name="Google Shape;1302;p106"/>
          <p:cNvGrpSpPr/>
          <p:nvPr/>
        </p:nvGrpSpPr>
        <p:grpSpPr>
          <a:xfrm rot="-9300046">
            <a:off x="5162069" y="2636730"/>
            <a:ext cx="2551762" cy="1371580"/>
            <a:chOff x="1191527" y="2380720"/>
            <a:chExt cx="2551800" cy="1371600"/>
          </a:xfrm>
        </p:grpSpPr>
        <p:cxnSp>
          <p:nvCxnSpPr>
            <p:cNvPr id="1303" name="Google Shape;1303;p106"/>
            <p:cNvCxnSpPr>
              <a:stCxn id="1304" idx="6"/>
            </p:cNvCxnSpPr>
            <p:nvPr/>
          </p:nvCxnSpPr>
          <p:spPr>
            <a:xfrm rot="-1500315">
              <a:off x="2618452" y="2817084"/>
              <a:ext cx="1069550" cy="498872"/>
            </a:xfrm>
            <a:prstGeom prst="straightConnector1">
              <a:avLst/>
            </a:prstGeom>
            <a:noFill/>
            <a:ln cap="rnd" cmpd="sng" w="19050">
              <a:solidFill>
                <a:srgbClr val="A371F7"/>
              </a:solidFill>
              <a:prstDash val="solid"/>
              <a:miter lim="400000"/>
              <a:headEnd len="med" w="med" type="none"/>
              <a:tailEnd len="med" w="med" type="triangle"/>
            </a:ln>
          </p:spPr>
        </p:cxnSp>
        <p:sp>
          <p:nvSpPr>
            <p:cNvPr id="1304" name="Google Shape;1304;p106"/>
            <p:cNvSpPr/>
            <p:nvPr/>
          </p:nvSpPr>
          <p:spPr>
            <a:xfrm>
              <a:off x="1191527" y="2380720"/>
              <a:ext cx="1371600" cy="13716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0F6FC"/>
                </a:buClr>
                <a:buSzPts val="22000"/>
                <a:buFont typeface="Arial"/>
                <a:buNone/>
              </a:pPr>
              <a:r>
                <a:t/>
              </a:r>
              <a:endParaRPr b="1" i="0" sz="22000" u="none" cap="none" strike="noStrike">
                <a:solidFill>
                  <a:srgbClr val="F0F6FC"/>
                </a:solidFill>
                <a:latin typeface="Arial"/>
                <a:ea typeface="Arial"/>
                <a:cs typeface="Arial"/>
                <a:sym typeface="Arial"/>
              </a:endParaRPr>
            </a:p>
          </p:txBody>
        </p:sp>
      </p:grpSp>
      <p:grpSp>
        <p:nvGrpSpPr>
          <p:cNvPr id="1305" name="Google Shape;1305;p106"/>
          <p:cNvGrpSpPr/>
          <p:nvPr/>
        </p:nvGrpSpPr>
        <p:grpSpPr>
          <a:xfrm flipH="1" rot="9300046">
            <a:off x="1515094" y="2636730"/>
            <a:ext cx="2551762" cy="1371580"/>
            <a:chOff x="1191527" y="2380720"/>
            <a:chExt cx="2551800" cy="1371600"/>
          </a:xfrm>
        </p:grpSpPr>
        <p:cxnSp>
          <p:nvCxnSpPr>
            <p:cNvPr id="1306" name="Google Shape;1306;p106"/>
            <p:cNvCxnSpPr>
              <a:stCxn id="1307" idx="6"/>
            </p:cNvCxnSpPr>
            <p:nvPr/>
          </p:nvCxnSpPr>
          <p:spPr>
            <a:xfrm rot="-1500315">
              <a:off x="2618452" y="2817084"/>
              <a:ext cx="1069550" cy="498872"/>
            </a:xfrm>
            <a:prstGeom prst="straightConnector1">
              <a:avLst/>
            </a:prstGeom>
            <a:noFill/>
            <a:ln cap="rnd" cmpd="sng" w="19050">
              <a:solidFill>
                <a:srgbClr val="A371F7"/>
              </a:solidFill>
              <a:prstDash val="solid"/>
              <a:miter lim="400000"/>
              <a:headEnd len="med" w="med" type="none"/>
              <a:tailEnd len="med" w="med" type="triangle"/>
            </a:ln>
          </p:spPr>
        </p:cxnSp>
        <p:sp>
          <p:nvSpPr>
            <p:cNvPr id="1307" name="Google Shape;1307;p106"/>
            <p:cNvSpPr/>
            <p:nvPr/>
          </p:nvSpPr>
          <p:spPr>
            <a:xfrm>
              <a:off x="1191527" y="2380720"/>
              <a:ext cx="1371600" cy="13716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0F6FC"/>
                </a:buClr>
                <a:buSzPts val="22000"/>
                <a:buFont typeface="Arial"/>
                <a:buNone/>
              </a:pPr>
              <a:r>
                <a:t/>
              </a:r>
              <a:endParaRPr b="1" i="0" sz="22000" u="none" cap="none" strike="noStrike">
                <a:solidFill>
                  <a:srgbClr val="F0F6FC"/>
                </a:solidFill>
                <a:latin typeface="Arial"/>
                <a:ea typeface="Arial"/>
                <a:cs typeface="Arial"/>
                <a:sym typeface="Arial"/>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Six computer feature functions">
  <p:cSld name="Four computer feature functions_1">
    <p:spTree>
      <p:nvGrpSpPr>
        <p:cNvPr id="1308" name="Shape 1308"/>
        <p:cNvGrpSpPr/>
        <p:nvPr/>
      </p:nvGrpSpPr>
      <p:grpSpPr>
        <a:xfrm>
          <a:off x="0" y="0"/>
          <a:ext cx="0" cy="0"/>
          <a:chOff x="0" y="0"/>
          <a:chExt cx="0" cy="0"/>
        </a:xfrm>
      </p:grpSpPr>
      <p:grpSp>
        <p:nvGrpSpPr>
          <p:cNvPr id="1309" name="Google Shape;1309;p107"/>
          <p:cNvGrpSpPr/>
          <p:nvPr/>
        </p:nvGrpSpPr>
        <p:grpSpPr>
          <a:xfrm>
            <a:off x="3204825" y="1483500"/>
            <a:ext cx="2716200" cy="2104675"/>
            <a:chOff x="3204825" y="1483500"/>
            <a:chExt cx="2716200" cy="2104675"/>
          </a:xfrm>
        </p:grpSpPr>
        <p:sp>
          <p:nvSpPr>
            <p:cNvPr id="1310" name="Google Shape;1310;p107"/>
            <p:cNvSpPr/>
            <p:nvPr/>
          </p:nvSpPr>
          <p:spPr>
            <a:xfrm>
              <a:off x="4210050" y="3226375"/>
              <a:ext cx="723900" cy="361800"/>
            </a:xfrm>
            <a:prstGeom prst="trapezoid">
              <a:avLst>
                <a:gd fmla="val 43443"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7"/>
            <p:cNvSpPr/>
            <p:nvPr/>
          </p:nvSpPr>
          <p:spPr>
            <a:xfrm>
              <a:off x="3204825" y="1483500"/>
              <a:ext cx="2716200" cy="1743000"/>
            </a:xfrm>
            <a:prstGeom prst="roundRect">
              <a:avLst>
                <a:gd fmla="val 5273"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107"/>
          <p:cNvGrpSpPr/>
          <p:nvPr/>
        </p:nvGrpSpPr>
        <p:grpSpPr>
          <a:xfrm rot="1499954">
            <a:off x="1667494" y="522180"/>
            <a:ext cx="2551762" cy="1371580"/>
            <a:chOff x="1191527" y="2380720"/>
            <a:chExt cx="2551800" cy="1371600"/>
          </a:xfrm>
        </p:grpSpPr>
        <p:cxnSp>
          <p:nvCxnSpPr>
            <p:cNvPr id="1313" name="Google Shape;1313;p107"/>
            <p:cNvCxnSpPr>
              <a:stCxn id="1314" idx="6"/>
            </p:cNvCxnSpPr>
            <p:nvPr/>
          </p:nvCxnSpPr>
          <p:spPr>
            <a:xfrm rot="-1500315">
              <a:off x="2618452" y="2817084"/>
              <a:ext cx="1069550" cy="498872"/>
            </a:xfrm>
            <a:prstGeom prst="straightConnector1">
              <a:avLst/>
            </a:prstGeom>
            <a:noFill/>
            <a:ln cap="rnd" cmpd="sng" w="19050">
              <a:solidFill>
                <a:srgbClr val="A371F7"/>
              </a:solidFill>
              <a:prstDash val="solid"/>
              <a:miter lim="400000"/>
              <a:headEnd len="med" w="med" type="none"/>
              <a:tailEnd len="med" w="med" type="triangle"/>
            </a:ln>
          </p:spPr>
        </p:cxnSp>
        <p:sp>
          <p:nvSpPr>
            <p:cNvPr id="1314" name="Google Shape;1314;p107"/>
            <p:cNvSpPr/>
            <p:nvPr/>
          </p:nvSpPr>
          <p:spPr>
            <a:xfrm>
              <a:off x="1191527" y="2380720"/>
              <a:ext cx="1371600" cy="13716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0F6FC"/>
                </a:buClr>
                <a:buSzPts val="22000"/>
                <a:buFont typeface="Arial"/>
                <a:buNone/>
              </a:pPr>
              <a:r>
                <a:t/>
              </a:r>
              <a:endParaRPr b="1" i="0" sz="22000" u="none" cap="none" strike="noStrike">
                <a:solidFill>
                  <a:srgbClr val="F0F6FC"/>
                </a:solidFill>
                <a:latin typeface="Arial"/>
                <a:ea typeface="Arial"/>
                <a:cs typeface="Arial"/>
                <a:sym typeface="Arial"/>
              </a:endParaRPr>
            </a:p>
          </p:txBody>
        </p:sp>
      </p:grpSp>
      <p:grpSp>
        <p:nvGrpSpPr>
          <p:cNvPr id="1315" name="Google Shape;1315;p107"/>
          <p:cNvGrpSpPr/>
          <p:nvPr/>
        </p:nvGrpSpPr>
        <p:grpSpPr>
          <a:xfrm flipH="1" rot="-1499954">
            <a:off x="4781069" y="522180"/>
            <a:ext cx="2551762" cy="1371580"/>
            <a:chOff x="1191527" y="2380720"/>
            <a:chExt cx="2551800" cy="1371600"/>
          </a:xfrm>
        </p:grpSpPr>
        <p:cxnSp>
          <p:nvCxnSpPr>
            <p:cNvPr id="1316" name="Google Shape;1316;p107"/>
            <p:cNvCxnSpPr>
              <a:stCxn id="1317" idx="6"/>
            </p:cNvCxnSpPr>
            <p:nvPr/>
          </p:nvCxnSpPr>
          <p:spPr>
            <a:xfrm rot="-1500315">
              <a:off x="2618452" y="2817084"/>
              <a:ext cx="1069550" cy="498872"/>
            </a:xfrm>
            <a:prstGeom prst="straightConnector1">
              <a:avLst/>
            </a:prstGeom>
            <a:noFill/>
            <a:ln cap="rnd" cmpd="sng" w="19050">
              <a:solidFill>
                <a:srgbClr val="A371F7"/>
              </a:solidFill>
              <a:prstDash val="solid"/>
              <a:miter lim="400000"/>
              <a:headEnd len="med" w="med" type="none"/>
              <a:tailEnd len="med" w="med" type="triangle"/>
            </a:ln>
          </p:spPr>
        </p:cxnSp>
        <p:sp>
          <p:nvSpPr>
            <p:cNvPr id="1317" name="Google Shape;1317;p107"/>
            <p:cNvSpPr/>
            <p:nvPr/>
          </p:nvSpPr>
          <p:spPr>
            <a:xfrm>
              <a:off x="1191527" y="2380720"/>
              <a:ext cx="1371600" cy="13716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0F6FC"/>
                </a:buClr>
                <a:buSzPts val="22000"/>
                <a:buFont typeface="Arial"/>
                <a:buNone/>
              </a:pPr>
              <a:r>
                <a:t/>
              </a:r>
              <a:endParaRPr b="1" i="0" sz="22000" u="none" cap="none" strike="noStrike">
                <a:solidFill>
                  <a:srgbClr val="F0F6FC"/>
                </a:solidFill>
                <a:latin typeface="Arial"/>
                <a:ea typeface="Arial"/>
                <a:cs typeface="Arial"/>
                <a:sym typeface="Arial"/>
              </a:endParaRPr>
            </a:p>
          </p:txBody>
        </p:sp>
      </p:grpSp>
      <p:grpSp>
        <p:nvGrpSpPr>
          <p:cNvPr id="1318" name="Google Shape;1318;p107"/>
          <p:cNvGrpSpPr/>
          <p:nvPr/>
        </p:nvGrpSpPr>
        <p:grpSpPr>
          <a:xfrm rot="-9300046">
            <a:off x="4781069" y="2789130"/>
            <a:ext cx="2551762" cy="1371580"/>
            <a:chOff x="1191527" y="2380720"/>
            <a:chExt cx="2551800" cy="1371600"/>
          </a:xfrm>
        </p:grpSpPr>
        <p:cxnSp>
          <p:nvCxnSpPr>
            <p:cNvPr id="1319" name="Google Shape;1319;p107"/>
            <p:cNvCxnSpPr>
              <a:stCxn id="1320" idx="6"/>
            </p:cNvCxnSpPr>
            <p:nvPr/>
          </p:nvCxnSpPr>
          <p:spPr>
            <a:xfrm rot="-1500315">
              <a:off x="2618452" y="2817084"/>
              <a:ext cx="1069550" cy="498872"/>
            </a:xfrm>
            <a:prstGeom prst="straightConnector1">
              <a:avLst/>
            </a:prstGeom>
            <a:noFill/>
            <a:ln cap="rnd" cmpd="sng" w="19050">
              <a:solidFill>
                <a:srgbClr val="A371F7"/>
              </a:solidFill>
              <a:prstDash val="solid"/>
              <a:miter lim="400000"/>
              <a:headEnd len="med" w="med" type="none"/>
              <a:tailEnd len="med" w="med" type="triangle"/>
            </a:ln>
          </p:spPr>
        </p:cxnSp>
        <p:sp>
          <p:nvSpPr>
            <p:cNvPr id="1320" name="Google Shape;1320;p107"/>
            <p:cNvSpPr/>
            <p:nvPr/>
          </p:nvSpPr>
          <p:spPr>
            <a:xfrm>
              <a:off x="1191527" y="2380720"/>
              <a:ext cx="1371600" cy="13716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0F6FC"/>
                </a:buClr>
                <a:buSzPts val="22000"/>
                <a:buFont typeface="Arial"/>
                <a:buNone/>
              </a:pPr>
              <a:r>
                <a:t/>
              </a:r>
              <a:endParaRPr b="1" i="0" sz="22000" u="none" cap="none" strike="noStrike">
                <a:solidFill>
                  <a:srgbClr val="F0F6FC"/>
                </a:solidFill>
                <a:latin typeface="Arial"/>
                <a:ea typeface="Arial"/>
                <a:cs typeface="Arial"/>
                <a:sym typeface="Arial"/>
              </a:endParaRPr>
            </a:p>
          </p:txBody>
        </p:sp>
      </p:grpSp>
      <p:grpSp>
        <p:nvGrpSpPr>
          <p:cNvPr id="1321" name="Google Shape;1321;p107"/>
          <p:cNvGrpSpPr/>
          <p:nvPr/>
        </p:nvGrpSpPr>
        <p:grpSpPr>
          <a:xfrm flipH="1" rot="9300046">
            <a:off x="1591294" y="2789130"/>
            <a:ext cx="2551762" cy="1371580"/>
            <a:chOff x="1191527" y="2380720"/>
            <a:chExt cx="2551800" cy="1371600"/>
          </a:xfrm>
        </p:grpSpPr>
        <p:cxnSp>
          <p:nvCxnSpPr>
            <p:cNvPr id="1322" name="Google Shape;1322;p107"/>
            <p:cNvCxnSpPr>
              <a:stCxn id="1323" idx="6"/>
            </p:cNvCxnSpPr>
            <p:nvPr/>
          </p:nvCxnSpPr>
          <p:spPr>
            <a:xfrm rot="-1500315">
              <a:off x="2618452" y="2817084"/>
              <a:ext cx="1069550" cy="498872"/>
            </a:xfrm>
            <a:prstGeom prst="straightConnector1">
              <a:avLst/>
            </a:prstGeom>
            <a:noFill/>
            <a:ln cap="rnd" cmpd="sng" w="19050">
              <a:solidFill>
                <a:srgbClr val="A371F7"/>
              </a:solidFill>
              <a:prstDash val="solid"/>
              <a:miter lim="400000"/>
              <a:headEnd len="med" w="med" type="none"/>
              <a:tailEnd len="med" w="med" type="triangle"/>
            </a:ln>
          </p:spPr>
        </p:cxnSp>
        <p:sp>
          <p:nvSpPr>
            <p:cNvPr id="1323" name="Google Shape;1323;p107"/>
            <p:cNvSpPr/>
            <p:nvPr/>
          </p:nvSpPr>
          <p:spPr>
            <a:xfrm>
              <a:off x="1191527" y="2380720"/>
              <a:ext cx="1371600" cy="13716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0F6FC"/>
                </a:buClr>
                <a:buSzPts val="22000"/>
                <a:buFont typeface="Arial"/>
                <a:buNone/>
              </a:pPr>
              <a:r>
                <a:t/>
              </a:r>
              <a:endParaRPr b="1" i="0" sz="22000" u="none" cap="none" strike="noStrike">
                <a:solidFill>
                  <a:srgbClr val="F0F6FC"/>
                </a:solidFill>
                <a:latin typeface="Arial"/>
                <a:ea typeface="Arial"/>
                <a:cs typeface="Arial"/>
                <a:sym typeface="Arial"/>
              </a:endParaRPr>
            </a:p>
          </p:txBody>
        </p:sp>
      </p:grpSp>
      <p:grpSp>
        <p:nvGrpSpPr>
          <p:cNvPr id="1324" name="Google Shape;1324;p107"/>
          <p:cNvGrpSpPr/>
          <p:nvPr/>
        </p:nvGrpSpPr>
        <p:grpSpPr>
          <a:xfrm>
            <a:off x="924561" y="1646165"/>
            <a:ext cx="2551800" cy="1371600"/>
            <a:chOff x="1191527" y="2380720"/>
            <a:chExt cx="2551800" cy="1371600"/>
          </a:xfrm>
        </p:grpSpPr>
        <p:cxnSp>
          <p:nvCxnSpPr>
            <p:cNvPr id="1325" name="Google Shape;1325;p107"/>
            <p:cNvCxnSpPr>
              <a:stCxn id="1326" idx="6"/>
            </p:cNvCxnSpPr>
            <p:nvPr/>
          </p:nvCxnSpPr>
          <p:spPr>
            <a:xfrm>
              <a:off x="2563127" y="3066520"/>
              <a:ext cx="1180200" cy="0"/>
            </a:xfrm>
            <a:prstGeom prst="straightConnector1">
              <a:avLst/>
            </a:prstGeom>
            <a:noFill/>
            <a:ln cap="rnd" cmpd="sng" w="19050">
              <a:solidFill>
                <a:srgbClr val="A371F7"/>
              </a:solidFill>
              <a:prstDash val="solid"/>
              <a:miter lim="400000"/>
              <a:headEnd len="med" w="med" type="none"/>
              <a:tailEnd len="med" w="med" type="triangle"/>
            </a:ln>
          </p:spPr>
        </p:cxnSp>
        <p:sp>
          <p:nvSpPr>
            <p:cNvPr id="1326" name="Google Shape;1326;p107"/>
            <p:cNvSpPr/>
            <p:nvPr/>
          </p:nvSpPr>
          <p:spPr>
            <a:xfrm>
              <a:off x="1191527" y="2380720"/>
              <a:ext cx="1371600" cy="13716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0F6FC"/>
                </a:buClr>
                <a:buSzPts val="22000"/>
                <a:buFont typeface="Arial"/>
                <a:buNone/>
              </a:pPr>
              <a:r>
                <a:t/>
              </a:r>
              <a:endParaRPr b="1" i="0" sz="22000" u="none" cap="none" strike="noStrike">
                <a:solidFill>
                  <a:srgbClr val="F0F6FC"/>
                </a:solidFill>
                <a:latin typeface="Arial"/>
                <a:ea typeface="Arial"/>
                <a:cs typeface="Arial"/>
                <a:sym typeface="Arial"/>
              </a:endParaRPr>
            </a:p>
          </p:txBody>
        </p:sp>
      </p:grpSp>
      <p:grpSp>
        <p:nvGrpSpPr>
          <p:cNvPr id="1327" name="Google Shape;1327;p107"/>
          <p:cNvGrpSpPr/>
          <p:nvPr/>
        </p:nvGrpSpPr>
        <p:grpSpPr>
          <a:xfrm flipH="1">
            <a:off x="5344161" y="1646165"/>
            <a:ext cx="2551800" cy="1371600"/>
            <a:chOff x="1191527" y="2380720"/>
            <a:chExt cx="2551800" cy="1371600"/>
          </a:xfrm>
        </p:grpSpPr>
        <p:cxnSp>
          <p:nvCxnSpPr>
            <p:cNvPr id="1328" name="Google Shape;1328;p107"/>
            <p:cNvCxnSpPr>
              <a:stCxn id="1329" idx="6"/>
            </p:cNvCxnSpPr>
            <p:nvPr/>
          </p:nvCxnSpPr>
          <p:spPr>
            <a:xfrm>
              <a:off x="2563127" y="3066520"/>
              <a:ext cx="1180200" cy="0"/>
            </a:xfrm>
            <a:prstGeom prst="straightConnector1">
              <a:avLst/>
            </a:prstGeom>
            <a:noFill/>
            <a:ln cap="rnd" cmpd="sng" w="19050">
              <a:solidFill>
                <a:srgbClr val="A371F7"/>
              </a:solidFill>
              <a:prstDash val="solid"/>
              <a:miter lim="400000"/>
              <a:headEnd len="med" w="med" type="none"/>
              <a:tailEnd len="med" w="med" type="triangle"/>
            </a:ln>
          </p:spPr>
        </p:cxnSp>
        <p:sp>
          <p:nvSpPr>
            <p:cNvPr id="1329" name="Google Shape;1329;p107"/>
            <p:cNvSpPr/>
            <p:nvPr/>
          </p:nvSpPr>
          <p:spPr>
            <a:xfrm>
              <a:off x="1191527" y="2380720"/>
              <a:ext cx="1371600" cy="13716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0F6FC"/>
                </a:buClr>
                <a:buSzPts val="22000"/>
                <a:buFont typeface="Arial"/>
                <a:buNone/>
              </a:pPr>
              <a:r>
                <a:t/>
              </a:r>
              <a:endParaRPr b="1" i="0" sz="22000" u="none" cap="none" strike="noStrike">
                <a:solidFill>
                  <a:srgbClr val="F0F6FC"/>
                </a:solidFill>
                <a:latin typeface="Arial"/>
                <a:ea typeface="Arial"/>
                <a:cs typeface="Arial"/>
                <a:sym typeface="Arial"/>
              </a:endParaRPr>
            </a:p>
          </p:txBody>
        </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1. Q&amp;A">
  <p:cSld name="Q&amp;A blue">
    <p:bg>
      <p:bgPr>
        <a:gradFill>
          <a:gsLst>
            <a:gs pos="0">
              <a:schemeClr val="accent4"/>
            </a:gs>
            <a:gs pos="100000">
              <a:schemeClr val="accent1"/>
            </a:gs>
          </a:gsLst>
          <a:lin ang="8100019" scaled="0"/>
        </a:gradFill>
      </p:bgPr>
    </p:bg>
    <p:spTree>
      <p:nvGrpSpPr>
        <p:cNvPr id="1330" name="Shape 1330"/>
        <p:cNvGrpSpPr/>
        <p:nvPr/>
      </p:nvGrpSpPr>
      <p:grpSpPr>
        <a:xfrm>
          <a:off x="0" y="0"/>
          <a:ext cx="0" cy="0"/>
          <a:chOff x="0" y="0"/>
          <a:chExt cx="0" cy="0"/>
        </a:xfrm>
      </p:grpSpPr>
      <p:sp>
        <p:nvSpPr>
          <p:cNvPr id="1331" name="Google Shape;1331;p108"/>
          <p:cNvSpPr/>
          <p:nvPr/>
        </p:nvSpPr>
        <p:spPr>
          <a:xfrm>
            <a:off x="3665742" y="2092773"/>
            <a:ext cx="1812600" cy="9579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chemeClr val="lt1"/>
              </a:buClr>
              <a:buSzPts val="6000"/>
              <a:buFont typeface="Arial"/>
              <a:buNone/>
            </a:pPr>
            <a:r>
              <a:rPr b="1" lang="en" sz="6000">
                <a:solidFill>
                  <a:schemeClr val="lt1"/>
                </a:solidFill>
              </a:rPr>
              <a:t>Q&amp;A</a:t>
            </a:r>
            <a:endParaRPr b="1" sz="6000">
              <a:solidFill>
                <a:schemeClr val="lt1"/>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2. Q&amp;A">
  <p:cSld name="Q&amp;A gradient 1">
    <p:bg>
      <p:bgPr>
        <a:gradFill>
          <a:gsLst>
            <a:gs pos="0">
              <a:schemeClr val="accent2"/>
            </a:gs>
            <a:gs pos="51000">
              <a:schemeClr val="accent5"/>
            </a:gs>
            <a:gs pos="100000">
              <a:schemeClr val="accent1"/>
            </a:gs>
          </a:gsLst>
          <a:lin ang="18900044" scaled="0"/>
        </a:gradFill>
      </p:bgPr>
    </p:bg>
    <p:spTree>
      <p:nvGrpSpPr>
        <p:cNvPr id="1332" name="Shape 1332"/>
        <p:cNvGrpSpPr/>
        <p:nvPr/>
      </p:nvGrpSpPr>
      <p:grpSpPr>
        <a:xfrm>
          <a:off x="0" y="0"/>
          <a:ext cx="0" cy="0"/>
          <a:chOff x="0" y="0"/>
          <a:chExt cx="0" cy="0"/>
        </a:xfrm>
      </p:grpSpPr>
      <p:sp>
        <p:nvSpPr>
          <p:cNvPr id="1333" name="Google Shape;1333;p109"/>
          <p:cNvSpPr/>
          <p:nvPr/>
        </p:nvSpPr>
        <p:spPr>
          <a:xfrm>
            <a:off x="3665742" y="2092773"/>
            <a:ext cx="1812600" cy="9579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chemeClr val="lt1"/>
              </a:buClr>
              <a:buSzPts val="6000"/>
              <a:buFont typeface="Arial"/>
              <a:buNone/>
            </a:pPr>
            <a:r>
              <a:rPr b="1" lang="en" sz="6000">
                <a:solidFill>
                  <a:schemeClr val="lt1"/>
                </a:solidFill>
              </a:rPr>
              <a:t>Q&amp;A</a:t>
            </a:r>
            <a:endParaRPr b="1" sz="6000">
              <a:solidFill>
                <a:schemeClr val="lt1"/>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3. Q&amp;A">
  <p:cSld name="Q&amp;A gradient 2">
    <p:bg>
      <p:bgPr>
        <a:gradFill>
          <a:gsLst>
            <a:gs pos="0">
              <a:schemeClr val="accent2"/>
            </a:gs>
            <a:gs pos="51000">
              <a:schemeClr val="accent6"/>
            </a:gs>
            <a:gs pos="100000">
              <a:schemeClr val="accent3"/>
            </a:gs>
          </a:gsLst>
          <a:lin ang="18900044" scaled="0"/>
        </a:gradFill>
      </p:bgPr>
    </p:bg>
    <p:spTree>
      <p:nvGrpSpPr>
        <p:cNvPr id="1334" name="Shape 1334"/>
        <p:cNvGrpSpPr/>
        <p:nvPr/>
      </p:nvGrpSpPr>
      <p:grpSpPr>
        <a:xfrm>
          <a:off x="0" y="0"/>
          <a:ext cx="0" cy="0"/>
          <a:chOff x="0" y="0"/>
          <a:chExt cx="0" cy="0"/>
        </a:xfrm>
      </p:grpSpPr>
      <p:sp>
        <p:nvSpPr>
          <p:cNvPr id="1335" name="Google Shape;1335;p110"/>
          <p:cNvSpPr/>
          <p:nvPr/>
        </p:nvSpPr>
        <p:spPr>
          <a:xfrm>
            <a:off x="3665742" y="2092773"/>
            <a:ext cx="1812600" cy="9579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chemeClr val="lt1"/>
              </a:buClr>
              <a:buSzPts val="6000"/>
              <a:buFont typeface="Arial"/>
              <a:buNone/>
            </a:pPr>
            <a:r>
              <a:rPr b="1" lang="en" sz="6000">
                <a:solidFill>
                  <a:schemeClr val="lt1"/>
                </a:solidFill>
              </a:rPr>
              <a:t>Q&amp;A</a:t>
            </a:r>
            <a:endParaRPr b="1" sz="6000">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Presentation title">
  <p:cSld name="Presentation title_2">
    <p:bg>
      <p:bgPr>
        <a:gradFill>
          <a:gsLst>
            <a:gs pos="0">
              <a:srgbClr val="56D364"/>
            </a:gs>
            <a:gs pos="100000">
              <a:srgbClr val="388BFD"/>
            </a:gs>
          </a:gsLst>
          <a:lin ang="8100019" scaled="0"/>
        </a:gradFill>
      </p:bgPr>
    </p:bg>
    <p:spTree>
      <p:nvGrpSpPr>
        <p:cNvPr id="138" name="Shape 138"/>
        <p:cNvGrpSpPr/>
        <p:nvPr/>
      </p:nvGrpSpPr>
      <p:grpSpPr>
        <a:xfrm>
          <a:off x="0" y="0"/>
          <a:ext cx="0" cy="0"/>
          <a:chOff x="0" y="0"/>
          <a:chExt cx="0" cy="0"/>
        </a:xfrm>
      </p:grpSpPr>
      <p:pic>
        <p:nvPicPr>
          <p:cNvPr descr="Image" id="139" name="Google Shape;139;p12"/>
          <p:cNvPicPr preferRelativeResize="0"/>
          <p:nvPr/>
        </p:nvPicPr>
        <p:blipFill rotWithShape="1">
          <a:blip r:embed="rId2">
            <a:alphaModFix/>
          </a:blip>
          <a:srcRect b="0" l="0" r="0" t="0"/>
          <a:stretch/>
        </p:blipFill>
        <p:spPr>
          <a:xfrm>
            <a:off x="487136" y="494778"/>
            <a:ext cx="527371" cy="514350"/>
          </a:xfrm>
          <a:prstGeom prst="rect">
            <a:avLst/>
          </a:prstGeom>
          <a:noFill/>
          <a:ln>
            <a:noFill/>
          </a:ln>
        </p:spPr>
      </p:pic>
      <p:sp>
        <p:nvSpPr>
          <p:cNvPr id="140" name="Google Shape;140;p12"/>
          <p:cNvSpPr txBox="1"/>
          <p:nvPr>
            <p:ph type="title"/>
          </p:nvPr>
        </p:nvSpPr>
        <p:spPr>
          <a:xfrm>
            <a:off x="487136" y="1700213"/>
            <a:ext cx="6858000" cy="1743000"/>
          </a:xfrm>
          <a:prstGeom prst="rect">
            <a:avLst/>
          </a:prstGeom>
          <a:noFill/>
          <a:ln>
            <a:noFill/>
          </a:ln>
        </p:spPr>
        <p:txBody>
          <a:bodyPr anchorCtr="0" anchor="ctr" bIns="17150" lIns="34275" spcFirstLastPara="1" rIns="34275" wrap="square" tIns="17150">
            <a:noAutofit/>
          </a:bodyPr>
          <a:lstStyle>
            <a:lvl1pPr lvl="0" marR="0" rtl="0" algn="l">
              <a:lnSpc>
                <a:spcPct val="80000"/>
              </a:lnSpc>
              <a:spcBef>
                <a:spcPts val="0"/>
              </a:spcBef>
              <a:spcAft>
                <a:spcPts val="0"/>
              </a:spcAft>
              <a:buClr>
                <a:schemeClr val="lt1"/>
              </a:buClr>
              <a:buSzPts val="4400"/>
              <a:buNone/>
              <a:defRPr b="1" i="0" sz="4400" u="none" cap="none" strike="noStrike">
                <a:solidFill>
                  <a:schemeClr val="lt1"/>
                </a:solidFill>
              </a:defRPr>
            </a:lvl1pPr>
            <a:lvl2pPr lvl="1"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9pPr>
          </a:lstStyle>
          <a:p/>
        </p:txBody>
      </p:sp>
      <p:sp>
        <p:nvSpPr>
          <p:cNvPr id="141" name="Google Shape;141;p12"/>
          <p:cNvSpPr txBox="1"/>
          <p:nvPr>
            <p:ph idx="1" type="subTitle"/>
          </p:nvPr>
        </p:nvSpPr>
        <p:spPr>
          <a:xfrm>
            <a:off x="484632" y="4187952"/>
            <a:ext cx="5120700" cy="59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4. Q&amp;A">
  <p:cSld name="Q&amp;A Gradient BG 2">
    <p:bg>
      <p:bgPr>
        <a:blipFill>
          <a:blip r:embed="rId2">
            <a:alphaModFix/>
          </a:blip>
          <a:stretch>
            <a:fillRect/>
          </a:stretch>
        </a:blipFill>
      </p:bgPr>
    </p:bg>
    <p:spTree>
      <p:nvGrpSpPr>
        <p:cNvPr id="1336" name="Shape 1336"/>
        <p:cNvGrpSpPr/>
        <p:nvPr/>
      </p:nvGrpSpPr>
      <p:grpSpPr>
        <a:xfrm>
          <a:off x="0" y="0"/>
          <a:ext cx="0" cy="0"/>
          <a:chOff x="0" y="0"/>
          <a:chExt cx="0" cy="0"/>
        </a:xfrm>
      </p:grpSpPr>
      <p:sp>
        <p:nvSpPr>
          <p:cNvPr id="1337" name="Google Shape;1337;p111"/>
          <p:cNvSpPr/>
          <p:nvPr/>
        </p:nvSpPr>
        <p:spPr>
          <a:xfrm>
            <a:off x="3665742" y="2092773"/>
            <a:ext cx="1812600" cy="9579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chemeClr val="lt1"/>
              </a:buClr>
              <a:buSzPts val="6000"/>
              <a:buFont typeface="Arial"/>
              <a:buNone/>
            </a:pPr>
            <a:r>
              <a:rPr b="1" lang="en" sz="6000">
                <a:solidFill>
                  <a:schemeClr val="dk1"/>
                </a:solidFill>
              </a:rPr>
              <a:t>Q&amp;A</a:t>
            </a:r>
            <a:endParaRPr b="1" sz="6000">
              <a:solidFill>
                <a:schemeClr val="dk1"/>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5. Q&amp;A ">
  <p:cSld name="Q&amp;A Gradient BG 3">
    <p:bg>
      <p:bgPr>
        <a:blipFill>
          <a:blip r:embed="rId2">
            <a:alphaModFix/>
          </a:blip>
          <a:stretch>
            <a:fillRect/>
          </a:stretch>
        </a:blipFill>
      </p:bgPr>
    </p:bg>
    <p:spTree>
      <p:nvGrpSpPr>
        <p:cNvPr id="1338" name="Shape 1338"/>
        <p:cNvGrpSpPr/>
        <p:nvPr/>
      </p:nvGrpSpPr>
      <p:grpSpPr>
        <a:xfrm>
          <a:off x="0" y="0"/>
          <a:ext cx="0" cy="0"/>
          <a:chOff x="0" y="0"/>
          <a:chExt cx="0" cy="0"/>
        </a:xfrm>
      </p:grpSpPr>
      <p:sp>
        <p:nvSpPr>
          <p:cNvPr id="1339" name="Google Shape;1339;p112"/>
          <p:cNvSpPr/>
          <p:nvPr/>
        </p:nvSpPr>
        <p:spPr>
          <a:xfrm>
            <a:off x="3665742" y="2092773"/>
            <a:ext cx="1812600" cy="9579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chemeClr val="lt1"/>
              </a:buClr>
              <a:buSzPts val="6000"/>
              <a:buFont typeface="Arial"/>
              <a:buNone/>
            </a:pPr>
            <a:r>
              <a:rPr b="1" lang="en" sz="6000">
                <a:solidFill>
                  <a:schemeClr val="dk1"/>
                </a:solidFill>
              </a:rPr>
              <a:t>Q&amp;A</a:t>
            </a:r>
            <a:endParaRPr b="1" sz="6000">
              <a:solidFill>
                <a:schemeClr val="dk1"/>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6. Thank you">
  <p:cSld name="Thank you purple">
    <p:bg>
      <p:bgPr>
        <a:gradFill>
          <a:gsLst>
            <a:gs pos="0">
              <a:schemeClr val="accent5"/>
            </a:gs>
            <a:gs pos="50000">
              <a:schemeClr val="accent1"/>
            </a:gs>
            <a:gs pos="100000">
              <a:schemeClr val="accent4"/>
            </a:gs>
          </a:gsLst>
          <a:lin ang="18900044" scaled="0"/>
        </a:gradFill>
      </p:bgPr>
    </p:bg>
    <p:spTree>
      <p:nvGrpSpPr>
        <p:cNvPr id="1340" name="Shape 1340"/>
        <p:cNvGrpSpPr/>
        <p:nvPr/>
      </p:nvGrpSpPr>
      <p:grpSpPr>
        <a:xfrm>
          <a:off x="0" y="0"/>
          <a:ext cx="0" cy="0"/>
          <a:chOff x="0" y="0"/>
          <a:chExt cx="0" cy="0"/>
        </a:xfrm>
      </p:grpSpPr>
      <p:sp>
        <p:nvSpPr>
          <p:cNvPr id="1341" name="Google Shape;1341;p113"/>
          <p:cNvSpPr/>
          <p:nvPr/>
        </p:nvSpPr>
        <p:spPr>
          <a:xfrm>
            <a:off x="2613171" y="2092773"/>
            <a:ext cx="3917700" cy="9579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chemeClr val="lt1"/>
              </a:buClr>
              <a:buSzPts val="6000"/>
              <a:buFont typeface="Arial"/>
              <a:buNone/>
            </a:pPr>
            <a:r>
              <a:rPr b="1" i="0" lang="en" sz="6000" u="none" cap="none" strike="noStrike">
                <a:solidFill>
                  <a:schemeClr val="lt1"/>
                </a:solidFill>
                <a:latin typeface="Arial"/>
                <a:ea typeface="Arial"/>
                <a:cs typeface="Arial"/>
                <a:sym typeface="Arial"/>
              </a:rPr>
              <a:t>Thank you</a:t>
            </a:r>
            <a:endParaRPr b="1" sz="6000">
              <a:solidFill>
                <a:schemeClr val="lt1"/>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7. Thank you">
  <p:cSld name="Thank you gradient 1">
    <p:bg>
      <p:bgPr>
        <a:gradFill>
          <a:gsLst>
            <a:gs pos="0">
              <a:schemeClr val="accent2"/>
            </a:gs>
            <a:gs pos="24000">
              <a:schemeClr val="accent5"/>
            </a:gs>
            <a:gs pos="100000">
              <a:schemeClr val="accent1"/>
            </a:gs>
          </a:gsLst>
          <a:lin ang="18900044" scaled="0"/>
        </a:gradFill>
      </p:bgPr>
    </p:bg>
    <p:spTree>
      <p:nvGrpSpPr>
        <p:cNvPr id="1342" name="Shape 1342"/>
        <p:cNvGrpSpPr/>
        <p:nvPr/>
      </p:nvGrpSpPr>
      <p:grpSpPr>
        <a:xfrm>
          <a:off x="0" y="0"/>
          <a:ext cx="0" cy="0"/>
          <a:chOff x="0" y="0"/>
          <a:chExt cx="0" cy="0"/>
        </a:xfrm>
      </p:grpSpPr>
      <p:sp>
        <p:nvSpPr>
          <p:cNvPr id="1343" name="Google Shape;1343;p114"/>
          <p:cNvSpPr/>
          <p:nvPr/>
        </p:nvSpPr>
        <p:spPr>
          <a:xfrm>
            <a:off x="2613171" y="2092773"/>
            <a:ext cx="3917700" cy="9579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chemeClr val="lt1"/>
              </a:buClr>
              <a:buSzPts val="6000"/>
              <a:buFont typeface="Arial"/>
              <a:buNone/>
            </a:pPr>
            <a:r>
              <a:rPr b="1" i="0" lang="en" sz="6000" u="none" cap="none" strike="noStrike">
                <a:solidFill>
                  <a:schemeClr val="lt1"/>
                </a:solidFill>
                <a:latin typeface="Arial"/>
                <a:ea typeface="Arial"/>
                <a:cs typeface="Arial"/>
                <a:sym typeface="Arial"/>
              </a:rPr>
              <a:t>Thank you</a:t>
            </a:r>
            <a:endParaRPr b="1" sz="6000">
              <a:solidFill>
                <a:schemeClr val="lt1"/>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8. Thank you">
  <p:cSld name="Thank you gradient 2">
    <p:bg>
      <p:bgPr>
        <a:gradFill>
          <a:gsLst>
            <a:gs pos="0">
              <a:schemeClr val="accent3"/>
            </a:gs>
            <a:gs pos="100000">
              <a:schemeClr val="accent2"/>
            </a:gs>
          </a:gsLst>
          <a:lin ang="8100019" scaled="0"/>
        </a:gradFill>
      </p:bgPr>
    </p:bg>
    <p:spTree>
      <p:nvGrpSpPr>
        <p:cNvPr id="1344" name="Shape 1344"/>
        <p:cNvGrpSpPr/>
        <p:nvPr/>
      </p:nvGrpSpPr>
      <p:grpSpPr>
        <a:xfrm>
          <a:off x="0" y="0"/>
          <a:ext cx="0" cy="0"/>
          <a:chOff x="0" y="0"/>
          <a:chExt cx="0" cy="0"/>
        </a:xfrm>
      </p:grpSpPr>
      <p:sp>
        <p:nvSpPr>
          <p:cNvPr id="1345" name="Google Shape;1345;p115"/>
          <p:cNvSpPr/>
          <p:nvPr/>
        </p:nvSpPr>
        <p:spPr>
          <a:xfrm>
            <a:off x="2613171" y="2092773"/>
            <a:ext cx="3917700" cy="9579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chemeClr val="lt1"/>
              </a:buClr>
              <a:buSzPts val="6000"/>
              <a:buFont typeface="Arial"/>
              <a:buNone/>
            </a:pPr>
            <a:r>
              <a:rPr b="1" i="0" lang="en" sz="6000" u="none" cap="none" strike="noStrike">
                <a:solidFill>
                  <a:schemeClr val="lt1"/>
                </a:solidFill>
                <a:latin typeface="Arial"/>
                <a:ea typeface="Arial"/>
                <a:cs typeface="Arial"/>
                <a:sym typeface="Arial"/>
              </a:rPr>
              <a:t>Thank you</a:t>
            </a:r>
            <a:endParaRPr b="1" sz="6000">
              <a:solidFill>
                <a:schemeClr val="lt1"/>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9. Thank you">
  <p:cSld name="TY Gradient BG 2">
    <p:bg>
      <p:bgPr>
        <a:blipFill>
          <a:blip r:embed="rId2">
            <a:alphaModFix/>
          </a:blip>
          <a:stretch>
            <a:fillRect/>
          </a:stretch>
        </a:blipFill>
      </p:bgPr>
    </p:bg>
    <p:spTree>
      <p:nvGrpSpPr>
        <p:cNvPr id="1346" name="Shape 1346"/>
        <p:cNvGrpSpPr/>
        <p:nvPr/>
      </p:nvGrpSpPr>
      <p:grpSpPr>
        <a:xfrm>
          <a:off x="0" y="0"/>
          <a:ext cx="0" cy="0"/>
          <a:chOff x="0" y="0"/>
          <a:chExt cx="0" cy="0"/>
        </a:xfrm>
      </p:grpSpPr>
      <p:sp>
        <p:nvSpPr>
          <p:cNvPr id="1347" name="Google Shape;1347;p116"/>
          <p:cNvSpPr/>
          <p:nvPr/>
        </p:nvSpPr>
        <p:spPr>
          <a:xfrm>
            <a:off x="2613171" y="2092773"/>
            <a:ext cx="3917700" cy="9579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chemeClr val="lt1"/>
              </a:buClr>
              <a:buSzPts val="6000"/>
              <a:buFont typeface="Arial"/>
              <a:buNone/>
            </a:pPr>
            <a:r>
              <a:rPr b="1" i="0" lang="en" sz="6000" u="none" cap="none" strike="noStrike">
                <a:solidFill>
                  <a:schemeClr val="dk1"/>
                </a:solidFill>
                <a:latin typeface="Arial"/>
                <a:ea typeface="Arial"/>
                <a:cs typeface="Arial"/>
                <a:sym typeface="Arial"/>
              </a:rPr>
              <a:t>Thank you</a:t>
            </a:r>
            <a:endParaRPr b="1" sz="6000">
              <a:solidFill>
                <a:schemeClr val="dk1"/>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0. Thank you">
  <p:cSld name="TY Gradient BG 3">
    <p:bg>
      <p:bgPr>
        <a:blipFill>
          <a:blip r:embed="rId2">
            <a:alphaModFix/>
          </a:blip>
          <a:stretch>
            <a:fillRect/>
          </a:stretch>
        </a:blipFill>
      </p:bgPr>
    </p:bg>
    <p:spTree>
      <p:nvGrpSpPr>
        <p:cNvPr id="1348" name="Shape 1348"/>
        <p:cNvGrpSpPr/>
        <p:nvPr/>
      </p:nvGrpSpPr>
      <p:grpSpPr>
        <a:xfrm>
          <a:off x="0" y="0"/>
          <a:ext cx="0" cy="0"/>
          <a:chOff x="0" y="0"/>
          <a:chExt cx="0" cy="0"/>
        </a:xfrm>
      </p:grpSpPr>
      <p:sp>
        <p:nvSpPr>
          <p:cNvPr id="1349" name="Google Shape;1349;p117"/>
          <p:cNvSpPr/>
          <p:nvPr/>
        </p:nvSpPr>
        <p:spPr>
          <a:xfrm>
            <a:off x="2613171" y="2092773"/>
            <a:ext cx="3917700" cy="95790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chemeClr val="lt1"/>
              </a:buClr>
              <a:buSzPts val="6000"/>
              <a:buFont typeface="Arial"/>
              <a:buNone/>
            </a:pPr>
            <a:r>
              <a:rPr b="1" i="0" lang="en" sz="6000" u="none" cap="none" strike="noStrike">
                <a:solidFill>
                  <a:schemeClr val="dk1"/>
                </a:solidFill>
                <a:latin typeface="Arial"/>
                <a:ea typeface="Arial"/>
                <a:cs typeface="Arial"/>
                <a:sym typeface="Arial"/>
              </a:rPr>
              <a:t>Thank you</a:t>
            </a:r>
            <a:endParaRPr b="1" sz="6000">
              <a:solidFill>
                <a:schemeClr val="dk1"/>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50" name="Shape 1350"/>
        <p:cNvGrpSpPr/>
        <p:nvPr/>
      </p:nvGrpSpPr>
      <p:grpSpPr>
        <a:xfrm>
          <a:off x="0" y="0"/>
          <a:ext cx="0" cy="0"/>
          <a:chOff x="0" y="0"/>
          <a:chExt cx="0" cy="0"/>
        </a:xfrm>
      </p:grpSpPr>
      <p:sp>
        <p:nvSpPr>
          <p:cNvPr id="1351" name="Google Shape;1351;p11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118"/>
          <p:cNvGrpSpPr/>
          <p:nvPr/>
        </p:nvGrpSpPr>
        <p:grpSpPr>
          <a:xfrm>
            <a:off x="830392" y="1191256"/>
            <a:ext cx="745763" cy="45826"/>
            <a:chOff x="4580561" y="2589004"/>
            <a:chExt cx="1064464" cy="25200"/>
          </a:xfrm>
        </p:grpSpPr>
        <p:sp>
          <p:nvSpPr>
            <p:cNvPr id="1353" name="Google Shape;1353;p1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118"/>
          <p:cNvSpPr txBox="1"/>
          <p:nvPr>
            <p:ph type="ctrTitle"/>
          </p:nvPr>
        </p:nvSpPr>
        <p:spPr>
          <a:xfrm>
            <a:off x="729450" y="1322450"/>
            <a:ext cx="7688100" cy="166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200"/>
              <a:buChar char="●"/>
              <a:defRPr sz="4200"/>
            </a:lvl1pPr>
            <a:lvl2pPr lvl="1" rtl="0">
              <a:spcBef>
                <a:spcPts val="0"/>
              </a:spcBef>
              <a:spcAft>
                <a:spcPts val="0"/>
              </a:spcAft>
              <a:buSzPts val="4200"/>
              <a:buChar char="○"/>
              <a:defRPr sz="4200"/>
            </a:lvl2pPr>
            <a:lvl3pPr lvl="2" rtl="0">
              <a:spcBef>
                <a:spcPts val="0"/>
              </a:spcBef>
              <a:spcAft>
                <a:spcPts val="0"/>
              </a:spcAft>
              <a:buSzPts val="4200"/>
              <a:buChar char="■"/>
              <a:defRPr sz="4200"/>
            </a:lvl3pPr>
            <a:lvl4pPr lvl="3" rtl="0">
              <a:spcBef>
                <a:spcPts val="0"/>
              </a:spcBef>
              <a:spcAft>
                <a:spcPts val="0"/>
              </a:spcAft>
              <a:buSzPts val="4200"/>
              <a:buChar char="●"/>
              <a:defRPr sz="4200"/>
            </a:lvl4pPr>
            <a:lvl5pPr lvl="4" rtl="0">
              <a:spcBef>
                <a:spcPts val="0"/>
              </a:spcBef>
              <a:spcAft>
                <a:spcPts val="0"/>
              </a:spcAft>
              <a:buSzPts val="4200"/>
              <a:buChar char="○"/>
              <a:defRPr sz="4200"/>
            </a:lvl5pPr>
            <a:lvl6pPr lvl="5" rtl="0">
              <a:spcBef>
                <a:spcPts val="0"/>
              </a:spcBef>
              <a:spcAft>
                <a:spcPts val="0"/>
              </a:spcAft>
              <a:buSzPts val="4200"/>
              <a:buChar char="■"/>
              <a:defRPr sz="4200"/>
            </a:lvl6pPr>
            <a:lvl7pPr lvl="6" rtl="0">
              <a:spcBef>
                <a:spcPts val="0"/>
              </a:spcBef>
              <a:spcAft>
                <a:spcPts val="0"/>
              </a:spcAft>
              <a:buSzPts val="4200"/>
              <a:buChar char="●"/>
              <a:defRPr sz="4200"/>
            </a:lvl7pPr>
            <a:lvl8pPr lvl="7" rtl="0">
              <a:spcBef>
                <a:spcPts val="0"/>
              </a:spcBef>
              <a:spcAft>
                <a:spcPts val="0"/>
              </a:spcAft>
              <a:buSzPts val="4200"/>
              <a:buChar char="○"/>
              <a:defRPr sz="4200"/>
            </a:lvl8pPr>
            <a:lvl9pPr lvl="8" rtl="0">
              <a:spcBef>
                <a:spcPts val="0"/>
              </a:spcBef>
              <a:spcAft>
                <a:spcPts val="0"/>
              </a:spcAft>
              <a:buSzPts val="4200"/>
              <a:buChar char="■"/>
              <a:defRPr sz="4200"/>
            </a:lvl9pPr>
          </a:lstStyle>
          <a:p/>
        </p:txBody>
      </p:sp>
      <p:sp>
        <p:nvSpPr>
          <p:cNvPr id="1356" name="Google Shape;1356;p118"/>
          <p:cNvSpPr txBox="1"/>
          <p:nvPr>
            <p:ph idx="1" type="subTitle"/>
          </p:nvPr>
        </p:nvSpPr>
        <p:spPr>
          <a:xfrm>
            <a:off x="729627" y="3172900"/>
            <a:ext cx="7688100" cy="541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57" name="Google Shape;1357;p1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58" name="Shape 1358"/>
        <p:cNvGrpSpPr/>
        <p:nvPr/>
      </p:nvGrpSpPr>
      <p:grpSpPr>
        <a:xfrm>
          <a:off x="0" y="0"/>
          <a:ext cx="0" cy="0"/>
          <a:chOff x="0" y="0"/>
          <a:chExt cx="0" cy="0"/>
        </a:xfrm>
      </p:grpSpPr>
      <p:grpSp>
        <p:nvGrpSpPr>
          <p:cNvPr id="1359" name="Google Shape;1359;p119"/>
          <p:cNvGrpSpPr/>
          <p:nvPr/>
        </p:nvGrpSpPr>
        <p:grpSpPr>
          <a:xfrm>
            <a:off x="830392" y="1191256"/>
            <a:ext cx="745763" cy="45826"/>
            <a:chOff x="4580561" y="2589004"/>
            <a:chExt cx="1064464" cy="25200"/>
          </a:xfrm>
        </p:grpSpPr>
        <p:sp>
          <p:nvSpPr>
            <p:cNvPr id="1360" name="Google Shape;1360;p1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119"/>
          <p:cNvSpPr txBox="1"/>
          <p:nvPr>
            <p:ph type="title"/>
          </p:nvPr>
        </p:nvSpPr>
        <p:spPr>
          <a:xfrm>
            <a:off x="729450" y="1322450"/>
            <a:ext cx="7688400" cy="1518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3600"/>
              <a:buChar char="●"/>
              <a:defRPr sz="3600">
                <a:solidFill>
                  <a:schemeClr val="lt1"/>
                </a:solidFill>
              </a:defRPr>
            </a:lvl1pPr>
            <a:lvl2pPr lvl="1" rtl="0">
              <a:spcBef>
                <a:spcPts val="0"/>
              </a:spcBef>
              <a:spcAft>
                <a:spcPts val="0"/>
              </a:spcAft>
              <a:buClr>
                <a:schemeClr val="lt1"/>
              </a:buClr>
              <a:buSzPts val="3600"/>
              <a:buChar char="○"/>
              <a:defRPr sz="3600">
                <a:solidFill>
                  <a:schemeClr val="lt1"/>
                </a:solidFill>
              </a:defRPr>
            </a:lvl2pPr>
            <a:lvl3pPr lvl="2" rtl="0">
              <a:spcBef>
                <a:spcPts val="0"/>
              </a:spcBef>
              <a:spcAft>
                <a:spcPts val="0"/>
              </a:spcAft>
              <a:buClr>
                <a:schemeClr val="lt1"/>
              </a:buClr>
              <a:buSzPts val="3600"/>
              <a:buChar char="■"/>
              <a:defRPr sz="3600">
                <a:solidFill>
                  <a:schemeClr val="lt1"/>
                </a:solidFill>
              </a:defRPr>
            </a:lvl3pPr>
            <a:lvl4pPr lvl="3" rtl="0">
              <a:spcBef>
                <a:spcPts val="0"/>
              </a:spcBef>
              <a:spcAft>
                <a:spcPts val="0"/>
              </a:spcAft>
              <a:buClr>
                <a:schemeClr val="lt1"/>
              </a:buClr>
              <a:buSzPts val="3600"/>
              <a:buChar char="●"/>
              <a:defRPr sz="3600">
                <a:solidFill>
                  <a:schemeClr val="lt1"/>
                </a:solidFill>
              </a:defRPr>
            </a:lvl4pPr>
            <a:lvl5pPr lvl="4" rtl="0">
              <a:spcBef>
                <a:spcPts val="0"/>
              </a:spcBef>
              <a:spcAft>
                <a:spcPts val="0"/>
              </a:spcAft>
              <a:buClr>
                <a:schemeClr val="lt1"/>
              </a:buClr>
              <a:buSzPts val="3600"/>
              <a:buChar char="○"/>
              <a:defRPr sz="3600">
                <a:solidFill>
                  <a:schemeClr val="lt1"/>
                </a:solidFill>
              </a:defRPr>
            </a:lvl5pPr>
            <a:lvl6pPr lvl="5" rtl="0">
              <a:spcBef>
                <a:spcPts val="0"/>
              </a:spcBef>
              <a:spcAft>
                <a:spcPts val="0"/>
              </a:spcAft>
              <a:buClr>
                <a:schemeClr val="lt1"/>
              </a:buClr>
              <a:buSzPts val="3600"/>
              <a:buChar char="■"/>
              <a:defRPr sz="3600">
                <a:solidFill>
                  <a:schemeClr val="lt1"/>
                </a:solidFill>
              </a:defRPr>
            </a:lvl6pPr>
            <a:lvl7pPr lvl="6" rtl="0">
              <a:spcBef>
                <a:spcPts val="0"/>
              </a:spcBef>
              <a:spcAft>
                <a:spcPts val="0"/>
              </a:spcAft>
              <a:buClr>
                <a:schemeClr val="lt1"/>
              </a:buClr>
              <a:buSzPts val="3600"/>
              <a:buChar char="●"/>
              <a:defRPr sz="3600">
                <a:solidFill>
                  <a:schemeClr val="lt1"/>
                </a:solidFill>
              </a:defRPr>
            </a:lvl7pPr>
            <a:lvl8pPr lvl="7" rtl="0">
              <a:spcBef>
                <a:spcPts val="0"/>
              </a:spcBef>
              <a:spcAft>
                <a:spcPts val="0"/>
              </a:spcAft>
              <a:buClr>
                <a:schemeClr val="lt1"/>
              </a:buClr>
              <a:buSzPts val="3600"/>
              <a:buChar char="○"/>
              <a:defRPr sz="3600">
                <a:solidFill>
                  <a:schemeClr val="lt1"/>
                </a:solidFill>
              </a:defRPr>
            </a:lvl8pPr>
            <a:lvl9pPr lvl="8" rtl="0">
              <a:spcBef>
                <a:spcPts val="0"/>
              </a:spcBef>
              <a:spcAft>
                <a:spcPts val="0"/>
              </a:spcAft>
              <a:buClr>
                <a:schemeClr val="lt1"/>
              </a:buClr>
              <a:buSzPts val="3600"/>
              <a:buChar char="■"/>
              <a:defRPr sz="3600">
                <a:solidFill>
                  <a:schemeClr val="lt1"/>
                </a:solidFill>
              </a:defRPr>
            </a:lvl9pPr>
          </a:lstStyle>
          <a:p/>
        </p:txBody>
      </p:sp>
      <p:sp>
        <p:nvSpPr>
          <p:cNvPr id="1363" name="Google Shape;1363;p1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4" name="Shape 1364"/>
        <p:cNvGrpSpPr/>
        <p:nvPr/>
      </p:nvGrpSpPr>
      <p:grpSpPr>
        <a:xfrm>
          <a:off x="0" y="0"/>
          <a:ext cx="0" cy="0"/>
          <a:chOff x="0" y="0"/>
          <a:chExt cx="0" cy="0"/>
        </a:xfrm>
      </p:grpSpPr>
      <p:sp>
        <p:nvSpPr>
          <p:cNvPr id="1365" name="Google Shape;1365;p12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120"/>
          <p:cNvGrpSpPr/>
          <p:nvPr/>
        </p:nvGrpSpPr>
        <p:grpSpPr>
          <a:xfrm>
            <a:off x="830392" y="1191256"/>
            <a:ext cx="745763" cy="45826"/>
            <a:chOff x="4580561" y="2589004"/>
            <a:chExt cx="1064464" cy="25200"/>
          </a:xfrm>
        </p:grpSpPr>
        <p:sp>
          <p:nvSpPr>
            <p:cNvPr id="1367" name="Google Shape;1367;p1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120"/>
          <p:cNvSpPr txBox="1"/>
          <p:nvPr>
            <p:ph type="title"/>
          </p:nvPr>
        </p:nvSpPr>
        <p:spPr>
          <a:xfrm>
            <a:off x="730000" y="1318650"/>
            <a:ext cx="3300900" cy="1687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600"/>
              <a:buChar char="●"/>
              <a:defRPr sz="2600"/>
            </a:lvl1pPr>
            <a:lvl2pPr lvl="1" rtl="0">
              <a:spcBef>
                <a:spcPts val="0"/>
              </a:spcBef>
              <a:spcAft>
                <a:spcPts val="0"/>
              </a:spcAft>
              <a:buSzPts val="2600"/>
              <a:buChar char="○"/>
              <a:defRPr sz="2600"/>
            </a:lvl2pPr>
            <a:lvl3pPr lvl="2" rtl="0">
              <a:spcBef>
                <a:spcPts val="0"/>
              </a:spcBef>
              <a:spcAft>
                <a:spcPts val="0"/>
              </a:spcAft>
              <a:buSzPts val="2600"/>
              <a:buChar char="■"/>
              <a:defRPr sz="2600"/>
            </a:lvl3pPr>
            <a:lvl4pPr lvl="3" rtl="0">
              <a:spcBef>
                <a:spcPts val="0"/>
              </a:spcBef>
              <a:spcAft>
                <a:spcPts val="0"/>
              </a:spcAft>
              <a:buSzPts val="2600"/>
              <a:buChar char="●"/>
              <a:defRPr sz="2600"/>
            </a:lvl4pPr>
            <a:lvl5pPr lvl="4" rtl="0">
              <a:spcBef>
                <a:spcPts val="0"/>
              </a:spcBef>
              <a:spcAft>
                <a:spcPts val="0"/>
              </a:spcAft>
              <a:buSzPts val="2600"/>
              <a:buChar char="○"/>
              <a:defRPr sz="2600"/>
            </a:lvl5pPr>
            <a:lvl6pPr lvl="5" rtl="0">
              <a:spcBef>
                <a:spcPts val="0"/>
              </a:spcBef>
              <a:spcAft>
                <a:spcPts val="0"/>
              </a:spcAft>
              <a:buSzPts val="2600"/>
              <a:buChar char="■"/>
              <a:defRPr sz="2600"/>
            </a:lvl6pPr>
            <a:lvl7pPr lvl="6" rtl="0">
              <a:spcBef>
                <a:spcPts val="0"/>
              </a:spcBef>
              <a:spcAft>
                <a:spcPts val="0"/>
              </a:spcAft>
              <a:buSzPts val="2600"/>
              <a:buChar char="●"/>
              <a:defRPr sz="2600"/>
            </a:lvl7pPr>
            <a:lvl8pPr lvl="7" rtl="0">
              <a:spcBef>
                <a:spcPts val="0"/>
              </a:spcBef>
              <a:spcAft>
                <a:spcPts val="0"/>
              </a:spcAft>
              <a:buSzPts val="2600"/>
              <a:buChar char="○"/>
              <a:defRPr sz="2600"/>
            </a:lvl8pPr>
            <a:lvl9pPr lvl="8" rtl="0">
              <a:spcBef>
                <a:spcPts val="0"/>
              </a:spcBef>
              <a:spcAft>
                <a:spcPts val="0"/>
              </a:spcAft>
              <a:buSzPts val="2600"/>
              <a:buChar char="■"/>
              <a:defRPr sz="2600"/>
            </a:lvl9pPr>
          </a:lstStyle>
          <a:p/>
        </p:txBody>
      </p:sp>
      <p:sp>
        <p:nvSpPr>
          <p:cNvPr id="1370" name="Google Shape;1370;p120"/>
          <p:cNvSpPr txBox="1"/>
          <p:nvPr>
            <p:ph idx="1" type="subTitle"/>
          </p:nvPr>
        </p:nvSpPr>
        <p:spPr>
          <a:xfrm>
            <a:off x="724950" y="3161525"/>
            <a:ext cx="3300900" cy="759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71" name="Google Shape;1371;p120"/>
          <p:cNvSpPr txBox="1"/>
          <p:nvPr>
            <p:ph idx="2" type="body"/>
          </p:nvPr>
        </p:nvSpPr>
        <p:spPr>
          <a:xfrm>
            <a:off x="5174225" y="1352625"/>
            <a:ext cx="3374400" cy="30255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72" name="Google Shape;1372;p1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resentation title">
  <p:cSld name="Presentation title_3">
    <p:bg>
      <p:bgPr>
        <a:blipFill>
          <a:blip r:embed="rId2">
            <a:alphaModFix/>
          </a:blip>
          <a:stretch>
            <a:fillRect/>
          </a:stretch>
        </a:blipFill>
      </p:bgPr>
    </p:bg>
    <p:spTree>
      <p:nvGrpSpPr>
        <p:cNvPr id="142" name="Shape 142"/>
        <p:cNvGrpSpPr/>
        <p:nvPr/>
      </p:nvGrpSpPr>
      <p:grpSpPr>
        <a:xfrm>
          <a:off x="0" y="0"/>
          <a:ext cx="0" cy="0"/>
          <a:chOff x="0" y="0"/>
          <a:chExt cx="0" cy="0"/>
        </a:xfrm>
      </p:grpSpPr>
      <p:pic>
        <p:nvPicPr>
          <p:cNvPr id="143" name="Google Shape;143;p13"/>
          <p:cNvPicPr preferRelativeResize="0"/>
          <p:nvPr/>
        </p:nvPicPr>
        <p:blipFill rotWithShape="1">
          <a:blip r:embed="rId3">
            <a:alphaModFix/>
          </a:blip>
          <a:srcRect b="416" l="0" r="0" t="406"/>
          <a:stretch/>
        </p:blipFill>
        <p:spPr>
          <a:xfrm>
            <a:off x="487136" y="494778"/>
            <a:ext cx="527371" cy="514350"/>
          </a:xfrm>
          <a:prstGeom prst="rect">
            <a:avLst/>
          </a:prstGeom>
          <a:noFill/>
          <a:ln>
            <a:noFill/>
          </a:ln>
        </p:spPr>
      </p:pic>
      <p:sp>
        <p:nvSpPr>
          <p:cNvPr id="144" name="Google Shape;144;p13"/>
          <p:cNvSpPr txBox="1"/>
          <p:nvPr>
            <p:ph type="title"/>
          </p:nvPr>
        </p:nvSpPr>
        <p:spPr>
          <a:xfrm>
            <a:off x="487136" y="1700213"/>
            <a:ext cx="6858000" cy="1743000"/>
          </a:xfrm>
          <a:prstGeom prst="rect">
            <a:avLst/>
          </a:prstGeom>
          <a:noFill/>
          <a:ln>
            <a:noFill/>
          </a:ln>
        </p:spPr>
        <p:txBody>
          <a:bodyPr anchorCtr="0" anchor="ctr" bIns="17150" lIns="34275" spcFirstLastPara="1" rIns="34275" wrap="square" tIns="17150">
            <a:noAutofit/>
          </a:bodyPr>
          <a:lstStyle>
            <a:lvl1pPr lvl="0" marR="0" rtl="0" algn="l">
              <a:lnSpc>
                <a:spcPct val="80000"/>
              </a:lnSpc>
              <a:spcBef>
                <a:spcPts val="0"/>
              </a:spcBef>
              <a:spcAft>
                <a:spcPts val="0"/>
              </a:spcAft>
              <a:buClr>
                <a:schemeClr val="dk1"/>
              </a:buClr>
              <a:buSzPts val="4400"/>
              <a:buNone/>
              <a:defRPr b="1" i="0" sz="4400" u="none" cap="none" strike="noStrike">
                <a:solidFill>
                  <a:schemeClr val="dk1"/>
                </a:solidFill>
              </a:defRPr>
            </a:lvl1pPr>
            <a:lvl2pPr lvl="1"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9pPr>
          </a:lstStyle>
          <a:p/>
        </p:txBody>
      </p:sp>
      <p:sp>
        <p:nvSpPr>
          <p:cNvPr id="145" name="Google Shape;145;p13"/>
          <p:cNvSpPr txBox="1"/>
          <p:nvPr>
            <p:ph idx="1" type="subTitle"/>
          </p:nvPr>
        </p:nvSpPr>
        <p:spPr>
          <a:xfrm>
            <a:off x="484632" y="4187952"/>
            <a:ext cx="5120700" cy="59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373" name="Shape 1373"/>
        <p:cNvGrpSpPr/>
        <p:nvPr/>
      </p:nvGrpSpPr>
      <p:grpSpPr>
        <a:xfrm>
          <a:off x="0" y="0"/>
          <a:ext cx="0" cy="0"/>
          <a:chOff x="0" y="0"/>
          <a:chExt cx="0" cy="0"/>
        </a:xfrm>
      </p:grpSpPr>
      <p:sp>
        <p:nvSpPr>
          <p:cNvPr id="1374" name="Google Shape;1374;p1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121"/>
          <p:cNvGrpSpPr/>
          <p:nvPr/>
        </p:nvGrpSpPr>
        <p:grpSpPr>
          <a:xfrm>
            <a:off x="830392" y="1191256"/>
            <a:ext cx="745763" cy="45826"/>
            <a:chOff x="4580561" y="2589004"/>
            <a:chExt cx="1064464" cy="25200"/>
          </a:xfrm>
        </p:grpSpPr>
        <p:sp>
          <p:nvSpPr>
            <p:cNvPr id="1376" name="Google Shape;1376;p1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121"/>
          <p:cNvSpPr txBox="1"/>
          <p:nvPr>
            <p:ph type="title"/>
          </p:nvPr>
        </p:nvSpPr>
        <p:spPr>
          <a:xfrm>
            <a:off x="729450" y="1318650"/>
            <a:ext cx="7688700" cy="535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600"/>
              <a:buChar char="●"/>
              <a:defRPr sz="2600"/>
            </a:lvl1pPr>
            <a:lvl2pPr lvl="1" rtl="0">
              <a:spcBef>
                <a:spcPts val="0"/>
              </a:spcBef>
              <a:spcAft>
                <a:spcPts val="0"/>
              </a:spcAft>
              <a:buSzPts val="2600"/>
              <a:buChar char="○"/>
              <a:defRPr sz="2600"/>
            </a:lvl2pPr>
            <a:lvl3pPr lvl="2" rtl="0">
              <a:spcBef>
                <a:spcPts val="0"/>
              </a:spcBef>
              <a:spcAft>
                <a:spcPts val="0"/>
              </a:spcAft>
              <a:buSzPts val="2600"/>
              <a:buChar char="■"/>
              <a:defRPr sz="2600"/>
            </a:lvl3pPr>
            <a:lvl4pPr lvl="3" rtl="0">
              <a:spcBef>
                <a:spcPts val="0"/>
              </a:spcBef>
              <a:spcAft>
                <a:spcPts val="0"/>
              </a:spcAft>
              <a:buSzPts val="2600"/>
              <a:buChar char="●"/>
              <a:defRPr sz="2600"/>
            </a:lvl4pPr>
            <a:lvl5pPr lvl="4" rtl="0">
              <a:spcBef>
                <a:spcPts val="0"/>
              </a:spcBef>
              <a:spcAft>
                <a:spcPts val="0"/>
              </a:spcAft>
              <a:buSzPts val="2600"/>
              <a:buChar char="○"/>
              <a:defRPr sz="2600"/>
            </a:lvl5pPr>
            <a:lvl6pPr lvl="5" rtl="0">
              <a:spcBef>
                <a:spcPts val="0"/>
              </a:spcBef>
              <a:spcAft>
                <a:spcPts val="0"/>
              </a:spcAft>
              <a:buSzPts val="2600"/>
              <a:buChar char="■"/>
              <a:defRPr sz="2600"/>
            </a:lvl6pPr>
            <a:lvl7pPr lvl="6" rtl="0">
              <a:spcBef>
                <a:spcPts val="0"/>
              </a:spcBef>
              <a:spcAft>
                <a:spcPts val="0"/>
              </a:spcAft>
              <a:buSzPts val="2600"/>
              <a:buChar char="●"/>
              <a:defRPr sz="2600"/>
            </a:lvl7pPr>
            <a:lvl8pPr lvl="7" rtl="0">
              <a:spcBef>
                <a:spcPts val="0"/>
              </a:spcBef>
              <a:spcAft>
                <a:spcPts val="0"/>
              </a:spcAft>
              <a:buSzPts val="2600"/>
              <a:buChar char="○"/>
              <a:defRPr sz="2600"/>
            </a:lvl8pPr>
            <a:lvl9pPr lvl="8" rtl="0">
              <a:spcBef>
                <a:spcPts val="0"/>
              </a:spcBef>
              <a:spcAft>
                <a:spcPts val="0"/>
              </a:spcAft>
              <a:buSzPts val="2600"/>
              <a:buChar char="■"/>
              <a:defRPr sz="2600"/>
            </a:lvl9pPr>
          </a:lstStyle>
          <a:p/>
        </p:txBody>
      </p:sp>
      <p:sp>
        <p:nvSpPr>
          <p:cNvPr id="1379" name="Google Shape;1379;p121"/>
          <p:cNvSpPr txBox="1"/>
          <p:nvPr>
            <p:ph idx="1" type="body"/>
          </p:nvPr>
        </p:nvSpPr>
        <p:spPr>
          <a:xfrm>
            <a:off x="729450" y="2078875"/>
            <a:ext cx="7688700" cy="2261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80" name="Google Shape;1380;p1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All white" showMasterSp="0">
  <p:cSld name="2-col Image_1">
    <p:bg>
      <p:bgPr>
        <a:solidFill>
          <a:srgbClr val="FFFFFF"/>
        </a:solidFill>
      </p:bgPr>
    </p:bg>
    <p:spTree>
      <p:nvGrpSpPr>
        <p:cNvPr id="1381" name="Shape 1381"/>
        <p:cNvGrpSpPr/>
        <p:nvPr/>
      </p:nvGrpSpPr>
      <p:grpSpPr>
        <a:xfrm>
          <a:off x="0" y="0"/>
          <a:ext cx="0" cy="0"/>
          <a:chOff x="0" y="0"/>
          <a:chExt cx="0" cy="0"/>
        </a:xfrm>
      </p:grpSpPr>
      <p:sp>
        <p:nvSpPr>
          <p:cNvPr id="1382" name="Google Shape;1382;p122"/>
          <p:cNvSpPr txBox="1"/>
          <p:nvPr>
            <p:ph type="title"/>
          </p:nvPr>
        </p:nvSpPr>
        <p:spPr>
          <a:xfrm>
            <a:off x="457200" y="228600"/>
            <a:ext cx="3831300" cy="1346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Char char="●"/>
              <a:defRPr sz="3000">
                <a:solidFill>
                  <a:srgbClr val="24292E"/>
                </a:solidFill>
              </a:defRPr>
            </a:lvl1pPr>
            <a:lvl2pPr lvl="1" rtl="0" algn="l">
              <a:lnSpc>
                <a:spcPct val="100000"/>
              </a:lnSpc>
              <a:spcBef>
                <a:spcPts val="0"/>
              </a:spcBef>
              <a:spcAft>
                <a:spcPts val="0"/>
              </a:spcAft>
              <a:buClr>
                <a:srgbClr val="24292E"/>
              </a:buClr>
              <a:buSzPts val="3000"/>
              <a:buChar char="○"/>
              <a:defRPr sz="3000">
                <a:solidFill>
                  <a:srgbClr val="24292E"/>
                </a:solidFill>
              </a:defRPr>
            </a:lvl2pPr>
            <a:lvl3pPr lvl="2" rtl="0" algn="l">
              <a:lnSpc>
                <a:spcPct val="100000"/>
              </a:lnSpc>
              <a:spcBef>
                <a:spcPts val="0"/>
              </a:spcBef>
              <a:spcAft>
                <a:spcPts val="0"/>
              </a:spcAft>
              <a:buClr>
                <a:srgbClr val="24292E"/>
              </a:buClr>
              <a:buSzPts val="3000"/>
              <a:buChar char="■"/>
              <a:defRPr sz="3000">
                <a:solidFill>
                  <a:srgbClr val="24292E"/>
                </a:solidFill>
              </a:defRPr>
            </a:lvl3pPr>
            <a:lvl4pPr lvl="3" rtl="0" algn="l">
              <a:lnSpc>
                <a:spcPct val="100000"/>
              </a:lnSpc>
              <a:spcBef>
                <a:spcPts val="0"/>
              </a:spcBef>
              <a:spcAft>
                <a:spcPts val="0"/>
              </a:spcAft>
              <a:buClr>
                <a:srgbClr val="24292E"/>
              </a:buClr>
              <a:buSzPts val="3000"/>
              <a:buChar char="●"/>
              <a:defRPr sz="3000">
                <a:solidFill>
                  <a:srgbClr val="24292E"/>
                </a:solidFill>
              </a:defRPr>
            </a:lvl4pPr>
            <a:lvl5pPr lvl="4" rtl="0" algn="l">
              <a:lnSpc>
                <a:spcPct val="100000"/>
              </a:lnSpc>
              <a:spcBef>
                <a:spcPts val="0"/>
              </a:spcBef>
              <a:spcAft>
                <a:spcPts val="0"/>
              </a:spcAft>
              <a:buClr>
                <a:srgbClr val="24292E"/>
              </a:buClr>
              <a:buSzPts val="3000"/>
              <a:buChar char="○"/>
              <a:defRPr sz="3000">
                <a:solidFill>
                  <a:srgbClr val="24292E"/>
                </a:solidFill>
              </a:defRPr>
            </a:lvl5pPr>
            <a:lvl6pPr lvl="5" rtl="0" algn="l">
              <a:lnSpc>
                <a:spcPct val="100000"/>
              </a:lnSpc>
              <a:spcBef>
                <a:spcPts val="0"/>
              </a:spcBef>
              <a:spcAft>
                <a:spcPts val="0"/>
              </a:spcAft>
              <a:buClr>
                <a:srgbClr val="24292E"/>
              </a:buClr>
              <a:buSzPts val="3000"/>
              <a:buChar char="■"/>
              <a:defRPr sz="3000">
                <a:solidFill>
                  <a:srgbClr val="24292E"/>
                </a:solidFill>
              </a:defRPr>
            </a:lvl6pPr>
            <a:lvl7pPr lvl="6" rtl="0" algn="l">
              <a:lnSpc>
                <a:spcPct val="100000"/>
              </a:lnSpc>
              <a:spcBef>
                <a:spcPts val="0"/>
              </a:spcBef>
              <a:spcAft>
                <a:spcPts val="0"/>
              </a:spcAft>
              <a:buClr>
                <a:srgbClr val="24292E"/>
              </a:buClr>
              <a:buSzPts val="3000"/>
              <a:buChar char="●"/>
              <a:defRPr sz="3000">
                <a:solidFill>
                  <a:srgbClr val="24292E"/>
                </a:solidFill>
              </a:defRPr>
            </a:lvl7pPr>
            <a:lvl8pPr lvl="7" rtl="0" algn="l">
              <a:lnSpc>
                <a:spcPct val="100000"/>
              </a:lnSpc>
              <a:spcBef>
                <a:spcPts val="0"/>
              </a:spcBef>
              <a:spcAft>
                <a:spcPts val="0"/>
              </a:spcAft>
              <a:buClr>
                <a:srgbClr val="24292E"/>
              </a:buClr>
              <a:buSzPts val="3000"/>
              <a:buChar char="○"/>
              <a:defRPr sz="3000">
                <a:solidFill>
                  <a:srgbClr val="24292E"/>
                </a:solidFill>
              </a:defRPr>
            </a:lvl8pPr>
            <a:lvl9pPr lvl="8" rtl="0" algn="l">
              <a:lnSpc>
                <a:spcPct val="100000"/>
              </a:lnSpc>
              <a:spcBef>
                <a:spcPts val="0"/>
              </a:spcBef>
              <a:spcAft>
                <a:spcPts val="0"/>
              </a:spcAft>
              <a:buClr>
                <a:srgbClr val="24292E"/>
              </a:buClr>
              <a:buSzPts val="3000"/>
              <a:buChar char="■"/>
              <a:defRPr sz="3000">
                <a:solidFill>
                  <a:srgbClr val="24292E"/>
                </a:solidFill>
              </a:defRPr>
            </a:lvl9pPr>
          </a:lstStyle>
          <a:p/>
        </p:txBody>
      </p:sp>
      <p:sp>
        <p:nvSpPr>
          <p:cNvPr id="1383" name="Google Shape;1383;p122"/>
          <p:cNvSpPr txBox="1"/>
          <p:nvPr>
            <p:ph idx="1" type="body"/>
          </p:nvPr>
        </p:nvSpPr>
        <p:spPr>
          <a:xfrm>
            <a:off x="457200" y="1828800"/>
            <a:ext cx="3831300" cy="27888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Clr>
                <a:srgbClr val="24292E"/>
              </a:buClr>
              <a:buSzPts val="1800"/>
              <a:buChar char="●"/>
              <a:defRPr sz="1800">
                <a:solidFill>
                  <a:srgbClr val="24292E"/>
                </a:solidFill>
              </a:defRPr>
            </a:lvl1pPr>
            <a:lvl2pPr indent="-317500" lvl="1" marL="914400" rtl="0">
              <a:spcBef>
                <a:spcPts val="400"/>
              </a:spcBef>
              <a:spcAft>
                <a:spcPts val="0"/>
              </a:spcAft>
              <a:buClr>
                <a:srgbClr val="24292E"/>
              </a:buClr>
              <a:buSzPts val="1400"/>
              <a:buChar char="○"/>
              <a:defRPr sz="1800">
                <a:solidFill>
                  <a:srgbClr val="24292E"/>
                </a:solidFill>
              </a:defRPr>
            </a:lvl2pPr>
            <a:lvl3pPr indent="-317500" lvl="2" marL="1371600" rtl="0">
              <a:spcBef>
                <a:spcPts val="400"/>
              </a:spcBef>
              <a:spcAft>
                <a:spcPts val="0"/>
              </a:spcAft>
              <a:buClr>
                <a:srgbClr val="24292E"/>
              </a:buClr>
              <a:buSzPts val="1400"/>
              <a:buChar char="■"/>
              <a:defRPr sz="1800">
                <a:solidFill>
                  <a:srgbClr val="24292E"/>
                </a:solidFill>
              </a:defRPr>
            </a:lvl3pPr>
            <a:lvl4pPr indent="-317500" lvl="3" marL="1828800" rtl="0">
              <a:spcBef>
                <a:spcPts val="400"/>
              </a:spcBef>
              <a:spcAft>
                <a:spcPts val="0"/>
              </a:spcAft>
              <a:buClr>
                <a:srgbClr val="24292E"/>
              </a:buClr>
              <a:buSzPts val="1400"/>
              <a:buChar char="●"/>
              <a:defRPr sz="1800">
                <a:solidFill>
                  <a:srgbClr val="24292E"/>
                </a:solidFill>
              </a:defRPr>
            </a:lvl4pPr>
            <a:lvl5pPr indent="-317500" lvl="4" marL="2286000" rtl="0">
              <a:spcBef>
                <a:spcPts val="400"/>
              </a:spcBef>
              <a:spcAft>
                <a:spcPts val="0"/>
              </a:spcAft>
              <a:buClr>
                <a:srgbClr val="24292E"/>
              </a:buClr>
              <a:buSzPts val="1400"/>
              <a:buChar char="○"/>
              <a:defRPr sz="1800">
                <a:solidFill>
                  <a:srgbClr val="24292E"/>
                </a:solidFill>
              </a:defRPr>
            </a:lvl5pPr>
            <a:lvl6pPr indent="-317500" lvl="5" marL="2743200" rtl="0">
              <a:spcBef>
                <a:spcPts val="400"/>
              </a:spcBef>
              <a:spcAft>
                <a:spcPts val="0"/>
              </a:spcAft>
              <a:buClr>
                <a:srgbClr val="24292E"/>
              </a:buClr>
              <a:buSzPts val="1400"/>
              <a:buChar char="■"/>
              <a:defRPr sz="1800">
                <a:solidFill>
                  <a:srgbClr val="24292E"/>
                </a:solidFill>
              </a:defRPr>
            </a:lvl6pPr>
            <a:lvl7pPr indent="-317500" lvl="6" marL="3200400" rtl="0">
              <a:spcBef>
                <a:spcPts val="400"/>
              </a:spcBef>
              <a:spcAft>
                <a:spcPts val="0"/>
              </a:spcAft>
              <a:buClr>
                <a:srgbClr val="24292E"/>
              </a:buClr>
              <a:buSzPts val="1400"/>
              <a:buChar char="●"/>
              <a:defRPr sz="1800">
                <a:solidFill>
                  <a:srgbClr val="24292E"/>
                </a:solidFill>
              </a:defRPr>
            </a:lvl7pPr>
            <a:lvl8pPr indent="-317500" lvl="7" marL="3657600" rtl="0">
              <a:spcBef>
                <a:spcPts val="400"/>
              </a:spcBef>
              <a:spcAft>
                <a:spcPts val="0"/>
              </a:spcAft>
              <a:buClr>
                <a:srgbClr val="24292E"/>
              </a:buClr>
              <a:buSzPts val="1400"/>
              <a:buChar char="○"/>
              <a:defRPr sz="1800">
                <a:solidFill>
                  <a:srgbClr val="24292E"/>
                </a:solidFill>
              </a:defRPr>
            </a:lvl8pPr>
            <a:lvl9pPr indent="-317500" lvl="8" marL="4114800" rtl="0">
              <a:spcBef>
                <a:spcPts val="400"/>
              </a:spcBef>
              <a:spcAft>
                <a:spcPts val="400"/>
              </a:spcAft>
              <a:buClr>
                <a:srgbClr val="24292E"/>
              </a:buClr>
              <a:buSzPts val="1400"/>
              <a:buChar char="■"/>
              <a:defRPr sz="1800">
                <a:solidFill>
                  <a:srgbClr val="24292E"/>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84" name="Shape 1384"/>
        <p:cNvGrpSpPr/>
        <p:nvPr/>
      </p:nvGrpSpPr>
      <p:grpSpPr>
        <a:xfrm>
          <a:off x="0" y="0"/>
          <a:ext cx="0" cy="0"/>
          <a:chOff x="0" y="0"/>
          <a:chExt cx="0" cy="0"/>
        </a:xfrm>
      </p:grpSpPr>
      <p:sp>
        <p:nvSpPr>
          <p:cNvPr id="1385" name="Google Shape;1385;p1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123"/>
          <p:cNvGrpSpPr/>
          <p:nvPr/>
        </p:nvGrpSpPr>
        <p:grpSpPr>
          <a:xfrm>
            <a:off x="830392" y="1191256"/>
            <a:ext cx="745763" cy="45826"/>
            <a:chOff x="4580561" y="2589004"/>
            <a:chExt cx="1064464" cy="25200"/>
          </a:xfrm>
        </p:grpSpPr>
        <p:sp>
          <p:nvSpPr>
            <p:cNvPr id="1387" name="Google Shape;1387;p1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123"/>
          <p:cNvSpPr txBox="1"/>
          <p:nvPr>
            <p:ph type="title"/>
          </p:nvPr>
        </p:nvSpPr>
        <p:spPr>
          <a:xfrm>
            <a:off x="730000" y="1318650"/>
            <a:ext cx="3300900" cy="1381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600"/>
              <a:buChar char="●"/>
              <a:defRPr sz="2600"/>
            </a:lvl1pPr>
            <a:lvl2pPr lvl="1" rtl="0">
              <a:spcBef>
                <a:spcPts val="0"/>
              </a:spcBef>
              <a:spcAft>
                <a:spcPts val="0"/>
              </a:spcAft>
              <a:buSzPts val="2600"/>
              <a:buChar char="○"/>
              <a:defRPr sz="2600"/>
            </a:lvl2pPr>
            <a:lvl3pPr lvl="2" rtl="0">
              <a:spcBef>
                <a:spcPts val="0"/>
              </a:spcBef>
              <a:spcAft>
                <a:spcPts val="0"/>
              </a:spcAft>
              <a:buSzPts val="2600"/>
              <a:buChar char="■"/>
              <a:defRPr sz="2600"/>
            </a:lvl3pPr>
            <a:lvl4pPr lvl="3" rtl="0">
              <a:spcBef>
                <a:spcPts val="0"/>
              </a:spcBef>
              <a:spcAft>
                <a:spcPts val="0"/>
              </a:spcAft>
              <a:buSzPts val="2600"/>
              <a:buChar char="●"/>
              <a:defRPr sz="2600"/>
            </a:lvl4pPr>
            <a:lvl5pPr lvl="4" rtl="0">
              <a:spcBef>
                <a:spcPts val="0"/>
              </a:spcBef>
              <a:spcAft>
                <a:spcPts val="0"/>
              </a:spcAft>
              <a:buSzPts val="2600"/>
              <a:buChar char="○"/>
              <a:defRPr sz="2600"/>
            </a:lvl5pPr>
            <a:lvl6pPr lvl="5" rtl="0">
              <a:spcBef>
                <a:spcPts val="0"/>
              </a:spcBef>
              <a:spcAft>
                <a:spcPts val="0"/>
              </a:spcAft>
              <a:buSzPts val="2600"/>
              <a:buChar char="■"/>
              <a:defRPr sz="2600"/>
            </a:lvl6pPr>
            <a:lvl7pPr lvl="6" rtl="0">
              <a:spcBef>
                <a:spcPts val="0"/>
              </a:spcBef>
              <a:spcAft>
                <a:spcPts val="0"/>
              </a:spcAft>
              <a:buSzPts val="2600"/>
              <a:buChar char="●"/>
              <a:defRPr sz="2600"/>
            </a:lvl7pPr>
            <a:lvl8pPr lvl="7" rtl="0">
              <a:spcBef>
                <a:spcPts val="0"/>
              </a:spcBef>
              <a:spcAft>
                <a:spcPts val="0"/>
              </a:spcAft>
              <a:buSzPts val="2600"/>
              <a:buChar char="○"/>
              <a:defRPr sz="2600"/>
            </a:lvl8pPr>
            <a:lvl9pPr lvl="8" rtl="0">
              <a:spcBef>
                <a:spcPts val="0"/>
              </a:spcBef>
              <a:spcAft>
                <a:spcPts val="0"/>
              </a:spcAft>
              <a:buSzPts val="2600"/>
              <a:buChar char="■"/>
              <a:defRPr sz="2600"/>
            </a:lvl9pPr>
          </a:lstStyle>
          <a:p/>
        </p:txBody>
      </p:sp>
      <p:sp>
        <p:nvSpPr>
          <p:cNvPr id="1390" name="Google Shape;1390;p123"/>
          <p:cNvSpPr txBox="1"/>
          <p:nvPr>
            <p:ph idx="1" type="body"/>
          </p:nvPr>
        </p:nvSpPr>
        <p:spPr>
          <a:xfrm>
            <a:off x="721225" y="2781725"/>
            <a:ext cx="3300900" cy="15975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1" name="Google Shape;1391;p1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Presentation title">
  <p:cSld name="Presentation title_4">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p14"/>
          <p:cNvPicPr preferRelativeResize="0"/>
          <p:nvPr/>
        </p:nvPicPr>
        <p:blipFill rotWithShape="1">
          <a:blip r:embed="rId3">
            <a:alphaModFix/>
          </a:blip>
          <a:srcRect b="416" l="0" r="0" t="406"/>
          <a:stretch/>
        </p:blipFill>
        <p:spPr>
          <a:xfrm>
            <a:off x="487136" y="494778"/>
            <a:ext cx="527371" cy="514350"/>
          </a:xfrm>
          <a:prstGeom prst="rect">
            <a:avLst/>
          </a:prstGeom>
          <a:noFill/>
          <a:ln>
            <a:noFill/>
          </a:ln>
        </p:spPr>
      </p:pic>
      <p:sp>
        <p:nvSpPr>
          <p:cNvPr id="148" name="Google Shape;148;p14"/>
          <p:cNvSpPr txBox="1"/>
          <p:nvPr>
            <p:ph type="title"/>
          </p:nvPr>
        </p:nvSpPr>
        <p:spPr>
          <a:xfrm>
            <a:off x="487136" y="1700213"/>
            <a:ext cx="6858000" cy="1743000"/>
          </a:xfrm>
          <a:prstGeom prst="rect">
            <a:avLst/>
          </a:prstGeom>
          <a:noFill/>
          <a:ln>
            <a:noFill/>
          </a:ln>
        </p:spPr>
        <p:txBody>
          <a:bodyPr anchorCtr="0" anchor="ctr" bIns="17150" lIns="34275" spcFirstLastPara="1" rIns="34275" wrap="square" tIns="17150">
            <a:noAutofit/>
          </a:bodyPr>
          <a:lstStyle>
            <a:lvl1pPr lvl="0" marR="0" rtl="0" algn="l">
              <a:lnSpc>
                <a:spcPct val="80000"/>
              </a:lnSpc>
              <a:spcBef>
                <a:spcPts val="0"/>
              </a:spcBef>
              <a:spcAft>
                <a:spcPts val="0"/>
              </a:spcAft>
              <a:buClr>
                <a:schemeClr val="dk1"/>
              </a:buClr>
              <a:buSzPts val="4400"/>
              <a:buNone/>
              <a:defRPr b="1" i="0" sz="4400" u="none" cap="none" strike="noStrike">
                <a:solidFill>
                  <a:schemeClr val="dk1"/>
                </a:solidFill>
              </a:defRPr>
            </a:lvl1pPr>
            <a:lvl2pPr lvl="1"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9pPr>
          </a:lstStyle>
          <a:p/>
        </p:txBody>
      </p:sp>
      <p:sp>
        <p:nvSpPr>
          <p:cNvPr id="149" name="Google Shape;149;p14"/>
          <p:cNvSpPr txBox="1"/>
          <p:nvPr>
            <p:ph idx="1" type="subTitle"/>
          </p:nvPr>
        </p:nvSpPr>
        <p:spPr>
          <a:xfrm>
            <a:off x="484632" y="4187952"/>
            <a:ext cx="5120700" cy="59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Speaker card (1 person)">
  <p:cSld name="1 Speaker_1">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15"/>
          <p:cNvSpPr/>
          <p:nvPr>
            <p:ph idx="2" type="pic"/>
          </p:nvPr>
        </p:nvSpPr>
        <p:spPr>
          <a:xfrm>
            <a:off x="1387222" y="1714500"/>
            <a:ext cx="1714500" cy="1714500"/>
          </a:xfrm>
          <a:prstGeom prst="ellipse">
            <a:avLst/>
          </a:prstGeom>
          <a:noFill/>
          <a:ln cap="flat" cmpd="sng" w="19050">
            <a:solidFill>
              <a:schemeClr val="accent1"/>
            </a:solidFill>
            <a:prstDash val="solid"/>
            <a:round/>
            <a:headEnd len="sm" w="sm" type="none"/>
            <a:tailEnd len="sm" w="sm" type="none"/>
          </a:ln>
          <a:effectLst>
            <a:reflection blurRad="0" dir="5400000" dist="19050" endA="0" endPos="15000" kx="0" rotWithShape="0" algn="bl" stA="20000" stPos="0" sy="-100000" ky="0"/>
          </a:effectLst>
        </p:spPr>
      </p:sp>
      <p:sp>
        <p:nvSpPr>
          <p:cNvPr id="152" name="Google Shape;152;p15"/>
          <p:cNvSpPr txBox="1"/>
          <p:nvPr>
            <p:ph type="title"/>
          </p:nvPr>
        </p:nvSpPr>
        <p:spPr>
          <a:xfrm>
            <a:off x="3334512" y="1905000"/>
            <a:ext cx="4334400" cy="740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None/>
              <a:defRPr b="1" sz="3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53" name="Google Shape;153;p15"/>
          <p:cNvSpPr txBox="1"/>
          <p:nvPr>
            <p:ph idx="1" type="subTitle"/>
          </p:nvPr>
        </p:nvSpPr>
        <p:spPr>
          <a:xfrm>
            <a:off x="3334512" y="2499360"/>
            <a:ext cx="4334400" cy="338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1400"/>
              <a:buFont typeface="Roboto Mono"/>
              <a:buNone/>
              <a:defRPr sz="1600">
                <a:solidFill>
                  <a:schemeClr val="dk1"/>
                </a:solidFill>
                <a:latin typeface="Roboto Mono"/>
                <a:ea typeface="Roboto Mono"/>
                <a:cs typeface="Roboto Mono"/>
                <a:sym typeface="Roboto Mono"/>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54" name="Google Shape;154;p15"/>
          <p:cNvSpPr txBox="1"/>
          <p:nvPr>
            <p:ph idx="3" type="subTitle"/>
          </p:nvPr>
        </p:nvSpPr>
        <p:spPr>
          <a:xfrm>
            <a:off x="3334512" y="2874264"/>
            <a:ext cx="4334400" cy="338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B949E"/>
              </a:buClr>
              <a:buSzPts val="1100"/>
              <a:buFont typeface="Arial"/>
              <a:buNone/>
              <a:defRPr sz="10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Speaker card (1 person)">
  <p:cSld name="1 Speaker_2">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16"/>
          <p:cNvSpPr txBox="1"/>
          <p:nvPr>
            <p:ph type="title"/>
          </p:nvPr>
        </p:nvSpPr>
        <p:spPr>
          <a:xfrm>
            <a:off x="3334512" y="1905000"/>
            <a:ext cx="4334400" cy="740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None/>
              <a:defRPr b="1" sz="3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57" name="Google Shape;157;p16"/>
          <p:cNvSpPr txBox="1"/>
          <p:nvPr>
            <p:ph idx="1" type="subTitle"/>
          </p:nvPr>
        </p:nvSpPr>
        <p:spPr>
          <a:xfrm>
            <a:off x="3334512" y="2499360"/>
            <a:ext cx="43344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400"/>
              <a:buFont typeface="Roboto Mono"/>
              <a:buNone/>
              <a:defRPr sz="16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58" name="Google Shape;158;p16"/>
          <p:cNvSpPr txBox="1"/>
          <p:nvPr>
            <p:ph idx="2" type="subTitle"/>
          </p:nvPr>
        </p:nvSpPr>
        <p:spPr>
          <a:xfrm>
            <a:off x="3334512" y="2874264"/>
            <a:ext cx="4334400" cy="338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B949E"/>
              </a:buClr>
              <a:buSzPts val="1100"/>
              <a:buFont typeface="Arial"/>
              <a:buNone/>
              <a:defRPr sz="10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59" name="Google Shape;159;p16"/>
          <p:cNvSpPr/>
          <p:nvPr>
            <p:ph idx="3" type="pic"/>
          </p:nvPr>
        </p:nvSpPr>
        <p:spPr>
          <a:xfrm>
            <a:off x="1387222" y="1714500"/>
            <a:ext cx="1714500" cy="1714500"/>
          </a:xfrm>
          <a:prstGeom prst="ellipse">
            <a:avLst/>
          </a:prstGeom>
          <a:noFill/>
          <a:ln cap="flat" cmpd="sng" w="19050">
            <a:solidFill>
              <a:schemeClr val="accent1"/>
            </a:solidFill>
            <a:prstDash val="solid"/>
            <a:round/>
            <a:headEnd len="sm" w="sm" type="none"/>
            <a:tailEnd len="sm" w="sm" type="none"/>
          </a:ln>
          <a:effectLst>
            <a:reflection blurRad="0" dir="5400000" dist="19050" endA="0" endPos="15000" fadeDir="5400012" kx="0" rotWithShape="0" algn="bl" stA="20000" stPos="0" sy="-100000" ky="0"/>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peaker card  (1 person)">
  <p:cSld name="1 Speaker_3">
    <p:bg>
      <p:bgPr>
        <a:gradFill>
          <a:gsLst>
            <a:gs pos="0">
              <a:schemeClr val="accent4"/>
            </a:gs>
            <a:gs pos="100000">
              <a:schemeClr val="accent1"/>
            </a:gs>
          </a:gsLst>
          <a:lin ang="8099331" scaled="0"/>
        </a:gradFill>
      </p:bgPr>
    </p:bg>
    <p:spTree>
      <p:nvGrpSpPr>
        <p:cNvPr id="160" name="Shape 160"/>
        <p:cNvGrpSpPr/>
        <p:nvPr/>
      </p:nvGrpSpPr>
      <p:grpSpPr>
        <a:xfrm>
          <a:off x="0" y="0"/>
          <a:ext cx="0" cy="0"/>
          <a:chOff x="0" y="0"/>
          <a:chExt cx="0" cy="0"/>
        </a:xfrm>
      </p:grpSpPr>
      <p:sp>
        <p:nvSpPr>
          <p:cNvPr id="161" name="Google Shape;161;p17"/>
          <p:cNvSpPr txBox="1"/>
          <p:nvPr>
            <p:ph type="title"/>
          </p:nvPr>
        </p:nvSpPr>
        <p:spPr>
          <a:xfrm>
            <a:off x="3334512" y="1905000"/>
            <a:ext cx="4334400" cy="740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None/>
              <a:defRPr b="1" sz="3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62" name="Google Shape;162;p17"/>
          <p:cNvSpPr txBox="1"/>
          <p:nvPr>
            <p:ph idx="1" type="subTitle"/>
          </p:nvPr>
        </p:nvSpPr>
        <p:spPr>
          <a:xfrm>
            <a:off x="3334512" y="2499360"/>
            <a:ext cx="43344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63" name="Google Shape;163;p17"/>
          <p:cNvSpPr txBox="1"/>
          <p:nvPr>
            <p:ph idx="2" type="subTitle"/>
          </p:nvPr>
        </p:nvSpPr>
        <p:spPr>
          <a:xfrm>
            <a:off x="3334512" y="2874264"/>
            <a:ext cx="4334400" cy="338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64" name="Google Shape;164;p17"/>
          <p:cNvSpPr/>
          <p:nvPr>
            <p:ph idx="3" type="pic"/>
          </p:nvPr>
        </p:nvSpPr>
        <p:spPr>
          <a:xfrm>
            <a:off x="1387222" y="1714500"/>
            <a:ext cx="1714500" cy="1714500"/>
          </a:xfrm>
          <a:prstGeom prst="ellipse">
            <a:avLst/>
          </a:prstGeom>
          <a:noFill/>
          <a:ln cap="flat" cmpd="sng" w="19050">
            <a:solidFill>
              <a:schemeClr val="accent1"/>
            </a:solidFill>
            <a:prstDash val="solid"/>
            <a:round/>
            <a:headEnd len="sm" w="sm" type="none"/>
            <a:tailEnd len="sm" w="sm" type="none"/>
          </a:ln>
          <a:effectLst>
            <a:reflection blurRad="0" dir="5400000" dist="19050" endA="0" endPos="15000" fadeDir="5400012" kx="0" rotWithShape="0" algn="bl" stA="20000" stPos="0" sy="-100000" ky="0"/>
          </a:effectLst>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Speaker card  (1 person)">
  <p:cSld name="1 Speaker_3_1">
    <p:bg>
      <p:bgPr>
        <a:gradFill>
          <a:gsLst>
            <a:gs pos="0">
              <a:srgbClr val="A371F7"/>
            </a:gs>
            <a:gs pos="52999">
              <a:schemeClr val="accent5"/>
            </a:gs>
            <a:gs pos="100000">
              <a:schemeClr val="accent2"/>
            </a:gs>
          </a:gsLst>
          <a:lin ang="18900044" scaled="0"/>
        </a:gradFill>
      </p:bgPr>
    </p:bg>
    <p:spTree>
      <p:nvGrpSpPr>
        <p:cNvPr id="165" name="Shape 165"/>
        <p:cNvGrpSpPr/>
        <p:nvPr/>
      </p:nvGrpSpPr>
      <p:grpSpPr>
        <a:xfrm>
          <a:off x="0" y="0"/>
          <a:ext cx="0" cy="0"/>
          <a:chOff x="0" y="0"/>
          <a:chExt cx="0" cy="0"/>
        </a:xfrm>
      </p:grpSpPr>
      <p:sp>
        <p:nvSpPr>
          <p:cNvPr id="166" name="Google Shape;166;p18"/>
          <p:cNvSpPr txBox="1"/>
          <p:nvPr>
            <p:ph type="title"/>
          </p:nvPr>
        </p:nvSpPr>
        <p:spPr>
          <a:xfrm>
            <a:off x="3334512" y="1905000"/>
            <a:ext cx="4334400" cy="740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None/>
              <a:defRPr b="1" sz="3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67" name="Google Shape;167;p18"/>
          <p:cNvSpPr txBox="1"/>
          <p:nvPr>
            <p:ph idx="1" type="subTitle"/>
          </p:nvPr>
        </p:nvSpPr>
        <p:spPr>
          <a:xfrm>
            <a:off x="3334512" y="2499360"/>
            <a:ext cx="43344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68" name="Google Shape;168;p18"/>
          <p:cNvSpPr txBox="1"/>
          <p:nvPr>
            <p:ph idx="2" type="subTitle"/>
          </p:nvPr>
        </p:nvSpPr>
        <p:spPr>
          <a:xfrm>
            <a:off x="3334512" y="2874264"/>
            <a:ext cx="4334400" cy="338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69" name="Google Shape;169;p18"/>
          <p:cNvSpPr/>
          <p:nvPr>
            <p:ph idx="3" type="pic"/>
          </p:nvPr>
        </p:nvSpPr>
        <p:spPr>
          <a:xfrm>
            <a:off x="1387222" y="1714500"/>
            <a:ext cx="1714500" cy="1714500"/>
          </a:xfrm>
          <a:prstGeom prst="ellipse">
            <a:avLst/>
          </a:prstGeom>
          <a:noFill/>
          <a:ln cap="flat" cmpd="sng" w="19050">
            <a:solidFill>
              <a:schemeClr val="accent1"/>
            </a:solidFill>
            <a:prstDash val="solid"/>
            <a:round/>
            <a:headEnd len="sm" w="sm" type="none"/>
            <a:tailEnd len="sm" w="sm" type="none"/>
          </a:ln>
          <a:effectLst>
            <a:reflection blurRad="0" dir="5400000" dist="19050" endA="0" endPos="15000" fadeDir="5400012" kx="0" rotWithShape="0" algn="bl" stA="20000" stPos="0" sy="-100000" ky="0"/>
          </a:effectLst>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Speaker card  (1 person)">
  <p:cSld name="1 Speaker_4">
    <p:bg>
      <p:bgPr>
        <a:gradFill>
          <a:gsLst>
            <a:gs pos="0">
              <a:schemeClr val="accent2"/>
            </a:gs>
            <a:gs pos="100000">
              <a:schemeClr val="accent6"/>
            </a:gs>
          </a:gsLst>
          <a:lin ang="18900044" scaled="0"/>
        </a:gradFill>
      </p:bgPr>
    </p:bg>
    <p:spTree>
      <p:nvGrpSpPr>
        <p:cNvPr id="170" name="Shape 170"/>
        <p:cNvGrpSpPr/>
        <p:nvPr/>
      </p:nvGrpSpPr>
      <p:grpSpPr>
        <a:xfrm>
          <a:off x="0" y="0"/>
          <a:ext cx="0" cy="0"/>
          <a:chOff x="0" y="0"/>
          <a:chExt cx="0" cy="0"/>
        </a:xfrm>
      </p:grpSpPr>
      <p:sp>
        <p:nvSpPr>
          <p:cNvPr id="171" name="Google Shape;171;p19"/>
          <p:cNvSpPr txBox="1"/>
          <p:nvPr>
            <p:ph type="title"/>
          </p:nvPr>
        </p:nvSpPr>
        <p:spPr>
          <a:xfrm>
            <a:off x="3334512" y="1905000"/>
            <a:ext cx="4334400" cy="740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None/>
              <a:defRPr b="1" sz="3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72" name="Google Shape;172;p19"/>
          <p:cNvSpPr txBox="1"/>
          <p:nvPr>
            <p:ph idx="1" type="subTitle"/>
          </p:nvPr>
        </p:nvSpPr>
        <p:spPr>
          <a:xfrm>
            <a:off x="3334512" y="2499360"/>
            <a:ext cx="43344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Roboto Mono"/>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73" name="Google Shape;173;p19"/>
          <p:cNvSpPr txBox="1"/>
          <p:nvPr>
            <p:ph idx="2" type="subTitle"/>
          </p:nvPr>
        </p:nvSpPr>
        <p:spPr>
          <a:xfrm>
            <a:off x="3334512" y="2874264"/>
            <a:ext cx="4334400" cy="338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B949E"/>
              </a:buClr>
              <a:buSzPts val="1100"/>
              <a:buFont typeface="Arial"/>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74" name="Google Shape;174;p19"/>
          <p:cNvSpPr/>
          <p:nvPr>
            <p:ph idx="3" type="pic"/>
          </p:nvPr>
        </p:nvSpPr>
        <p:spPr>
          <a:xfrm>
            <a:off x="1387222" y="1714500"/>
            <a:ext cx="1714500" cy="1714500"/>
          </a:xfrm>
          <a:prstGeom prst="ellipse">
            <a:avLst/>
          </a:prstGeom>
          <a:noFill/>
          <a:ln cap="flat" cmpd="sng" w="19050">
            <a:solidFill>
              <a:schemeClr val="accent1"/>
            </a:solidFill>
            <a:prstDash val="solid"/>
            <a:round/>
            <a:headEnd len="sm" w="sm" type="none"/>
            <a:tailEnd len="sm" w="sm" type="none"/>
          </a:ln>
          <a:effectLst>
            <a:reflection blurRad="0" dir="5400000" dist="19050" endA="0" endPos="15000" fadeDir="5400012" kx="0" rotWithShape="0" algn="bl" stA="20000" stPos="0" sy="-100000" ky="0"/>
          </a:effectLst>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peaker card  (2 people)">
  <p:cSld name="2 Speakers_2_1">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20"/>
          <p:cNvSpPr/>
          <p:nvPr>
            <p:ph idx="2" type="pic"/>
          </p:nvPr>
        </p:nvSpPr>
        <p:spPr>
          <a:xfrm>
            <a:off x="374009" y="3146097"/>
            <a:ext cx="857400" cy="857400"/>
          </a:xfrm>
          <a:prstGeom prst="ellipse">
            <a:avLst/>
          </a:prstGeom>
          <a:noFill/>
          <a:ln cap="flat" cmpd="sng" w="19050">
            <a:solidFill>
              <a:schemeClr val="dk1"/>
            </a:solidFill>
            <a:prstDash val="solid"/>
            <a:round/>
            <a:headEnd len="sm" w="sm" type="none"/>
            <a:tailEnd len="sm" w="sm" type="none"/>
          </a:ln>
          <a:effectLst>
            <a:reflection blurRad="0" dir="5400000" dist="38100" endA="0" endPos="15000" fadeDir="5400012" kx="0" rotWithShape="0" algn="bl" stA="20000" stPos="0" sy="-100000" ky="0"/>
          </a:effectLst>
        </p:spPr>
      </p:sp>
      <p:sp>
        <p:nvSpPr>
          <p:cNvPr id="177" name="Google Shape;177;p20"/>
          <p:cNvSpPr/>
          <p:nvPr>
            <p:ph idx="3" type="pic"/>
          </p:nvPr>
        </p:nvSpPr>
        <p:spPr>
          <a:xfrm>
            <a:off x="4787524" y="3146097"/>
            <a:ext cx="857400" cy="857400"/>
          </a:xfrm>
          <a:prstGeom prst="ellipse">
            <a:avLst/>
          </a:prstGeom>
          <a:noFill/>
          <a:ln cap="flat" cmpd="sng" w="19050">
            <a:solidFill>
              <a:schemeClr val="dk1"/>
            </a:solidFill>
            <a:prstDash val="solid"/>
            <a:round/>
            <a:headEnd len="sm" w="sm" type="none"/>
            <a:tailEnd len="sm" w="sm" type="none"/>
          </a:ln>
          <a:effectLst>
            <a:reflection blurRad="0" dir="5400000" dist="38100" endA="0" endPos="15000" fadeDir="5400012" kx="0" rotWithShape="0" algn="bl" stA="20000" stPos="0" sy="-100000" ky="0"/>
          </a:effectLst>
        </p:spPr>
      </p:sp>
      <p:sp>
        <p:nvSpPr>
          <p:cNvPr id="178" name="Google Shape;178;p20"/>
          <p:cNvSpPr txBox="1"/>
          <p:nvPr>
            <p:ph type="title"/>
          </p:nvPr>
        </p:nvSpPr>
        <p:spPr>
          <a:xfrm>
            <a:off x="381000" y="1380744"/>
            <a:ext cx="6858000" cy="740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79" name="Google Shape;179;p20"/>
          <p:cNvSpPr txBox="1"/>
          <p:nvPr>
            <p:ph idx="4" type="title"/>
          </p:nvPr>
        </p:nvSpPr>
        <p:spPr>
          <a:xfrm>
            <a:off x="1331976" y="3248560"/>
            <a:ext cx="2862000" cy="43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80" name="Google Shape;180;p20"/>
          <p:cNvSpPr txBox="1"/>
          <p:nvPr>
            <p:ph idx="1" type="subTitle"/>
          </p:nvPr>
        </p:nvSpPr>
        <p:spPr>
          <a:xfrm>
            <a:off x="1331976" y="3562504"/>
            <a:ext cx="28620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p:txBody>
      </p:sp>
      <p:sp>
        <p:nvSpPr>
          <p:cNvPr id="181" name="Google Shape;181;p20"/>
          <p:cNvSpPr txBox="1"/>
          <p:nvPr>
            <p:ph idx="5" type="title"/>
          </p:nvPr>
        </p:nvSpPr>
        <p:spPr>
          <a:xfrm>
            <a:off x="5748528" y="3248560"/>
            <a:ext cx="2862000" cy="43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82" name="Google Shape;182;p20"/>
          <p:cNvSpPr txBox="1"/>
          <p:nvPr>
            <p:ph idx="6" type="subTitle"/>
          </p:nvPr>
        </p:nvSpPr>
        <p:spPr>
          <a:xfrm>
            <a:off x="5748528" y="3562504"/>
            <a:ext cx="28620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p:txBody>
      </p:sp>
      <p:cxnSp>
        <p:nvCxnSpPr>
          <p:cNvPr id="183" name="Google Shape;183;p20"/>
          <p:cNvCxnSpPr/>
          <p:nvPr/>
        </p:nvCxnSpPr>
        <p:spPr>
          <a:xfrm>
            <a:off x="452844" y="2571750"/>
            <a:ext cx="5492400" cy="0"/>
          </a:xfrm>
          <a:prstGeom prst="straightConnector1">
            <a:avLst/>
          </a:prstGeom>
          <a:noFill/>
          <a:ln cap="rnd" cmpd="sng" w="19050">
            <a:solidFill>
              <a:schemeClr val="dk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2. Template instructions (Icon Instructions)">
  <p:cSld name="Template instructions (Footer Instructions)_1_1">
    <p:spTree>
      <p:nvGrpSpPr>
        <p:cNvPr id="40" name="Shape 40"/>
        <p:cNvGrpSpPr/>
        <p:nvPr/>
      </p:nvGrpSpPr>
      <p:grpSpPr>
        <a:xfrm>
          <a:off x="0" y="0"/>
          <a:ext cx="0" cy="0"/>
          <a:chOff x="0" y="0"/>
          <a:chExt cx="0" cy="0"/>
        </a:xfrm>
      </p:grpSpPr>
      <p:pic>
        <p:nvPicPr>
          <p:cNvPr id="41" name="Google Shape;41;p3"/>
          <p:cNvPicPr preferRelativeResize="0"/>
          <p:nvPr/>
        </p:nvPicPr>
        <p:blipFill rotWithShape="1">
          <a:blip r:embed="rId2">
            <a:alphaModFix/>
          </a:blip>
          <a:srcRect b="0" l="1889" r="29888" t="0"/>
          <a:stretch/>
        </p:blipFill>
        <p:spPr>
          <a:xfrm>
            <a:off x="826769" y="1269904"/>
            <a:ext cx="2229000" cy="1871400"/>
          </a:xfrm>
          <a:prstGeom prst="roundRect">
            <a:avLst>
              <a:gd fmla="val 3546" name="adj"/>
            </a:avLst>
          </a:prstGeom>
          <a:noFill/>
          <a:ln cap="flat" cmpd="sng" w="19050">
            <a:solidFill>
              <a:schemeClr val="accent1"/>
            </a:solidFill>
            <a:prstDash val="solid"/>
            <a:round/>
            <a:headEnd len="sm" w="sm" type="none"/>
            <a:tailEnd len="sm" w="sm" type="none"/>
          </a:ln>
        </p:spPr>
      </p:pic>
      <p:sp>
        <p:nvSpPr>
          <p:cNvPr id="42" name="Google Shape;42;p3"/>
          <p:cNvSpPr txBox="1"/>
          <p:nvPr/>
        </p:nvSpPr>
        <p:spPr>
          <a:xfrm>
            <a:off x="836122" y="310716"/>
            <a:ext cx="4928100" cy="592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0F6FC"/>
              </a:buClr>
              <a:buSzPts val="4100"/>
              <a:buFont typeface="Arial"/>
              <a:buNone/>
            </a:pPr>
            <a:r>
              <a:rPr b="1" lang="en" sz="3600">
                <a:solidFill>
                  <a:schemeClr val="dk1"/>
                </a:solidFill>
              </a:rPr>
              <a:t>Icon</a:t>
            </a:r>
            <a:r>
              <a:rPr b="1" i="0" lang="en" sz="3600" u="none" cap="none" strike="noStrike">
                <a:solidFill>
                  <a:schemeClr val="dk1"/>
                </a:solidFill>
              </a:rPr>
              <a:t> instructions</a:t>
            </a:r>
            <a:endParaRPr b="1" sz="3600">
              <a:solidFill>
                <a:schemeClr val="dk1"/>
              </a:solidFill>
            </a:endParaRPr>
          </a:p>
        </p:txBody>
      </p:sp>
      <p:sp>
        <p:nvSpPr>
          <p:cNvPr id="43" name="Google Shape;43;p3"/>
          <p:cNvSpPr txBox="1"/>
          <p:nvPr/>
        </p:nvSpPr>
        <p:spPr>
          <a:xfrm>
            <a:off x="4777070" y="3359095"/>
            <a:ext cx="1998900" cy="280800"/>
          </a:xfrm>
          <a:prstGeom prst="rect">
            <a:avLst/>
          </a:prstGeom>
          <a:noFill/>
          <a:ln>
            <a:noFill/>
          </a:ln>
        </p:spPr>
        <p:txBody>
          <a:bodyPr anchorCtr="0" anchor="t" bIns="17150" lIns="34275" spcFirstLastPara="1" rIns="34275" wrap="square" tIns="17150">
            <a:spAutoFit/>
          </a:bodyPr>
          <a:lstStyle/>
          <a:p>
            <a:pPr indent="0" lvl="0" marL="0" marR="0" rtl="0" algn="l">
              <a:lnSpc>
                <a:spcPct val="100000"/>
              </a:lnSpc>
              <a:spcBef>
                <a:spcPts val="0"/>
              </a:spcBef>
              <a:spcAft>
                <a:spcPts val="0"/>
              </a:spcAft>
              <a:buClr>
                <a:schemeClr val="lt1"/>
              </a:buClr>
              <a:buSzPts val="1400"/>
              <a:buFont typeface="Arial"/>
              <a:buNone/>
            </a:pPr>
            <a:r>
              <a:rPr lang="en" sz="1600">
                <a:solidFill>
                  <a:schemeClr val="dk1"/>
                </a:solidFill>
              </a:rPr>
              <a:t>Large circle (1.5”)</a:t>
            </a:r>
            <a:endParaRPr sz="1600">
              <a:solidFill>
                <a:schemeClr val="dk1"/>
              </a:solidFill>
            </a:endParaRPr>
          </a:p>
        </p:txBody>
      </p:sp>
      <p:sp>
        <p:nvSpPr>
          <p:cNvPr id="44" name="Google Shape;44;p3"/>
          <p:cNvSpPr txBox="1"/>
          <p:nvPr/>
        </p:nvSpPr>
        <p:spPr>
          <a:xfrm>
            <a:off x="4777075" y="3663000"/>
            <a:ext cx="3815400" cy="900600"/>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rgbClr val="8B949E"/>
              </a:buClr>
              <a:buSzPts val="1200"/>
              <a:buFont typeface="Arial"/>
              <a:buNone/>
            </a:pPr>
            <a:r>
              <a:rPr lang="en">
                <a:solidFill>
                  <a:schemeClr val="dk2"/>
                </a:solidFill>
              </a:rPr>
              <a:t>When you see the large circle, find a </a:t>
            </a:r>
            <a:br>
              <a:rPr lang="en">
                <a:solidFill>
                  <a:srgbClr val="8B949E"/>
                </a:solidFill>
              </a:rPr>
            </a:br>
            <a:r>
              <a:rPr lang="en">
                <a:solidFill>
                  <a:schemeClr val="dk1"/>
                </a:solidFill>
              </a:rPr>
              <a:t>GitHub icon </a:t>
            </a:r>
            <a:r>
              <a:rPr lang="en">
                <a:solidFill>
                  <a:schemeClr val="dk2"/>
                </a:solidFill>
              </a:rPr>
              <a:t>from the GitHub icon pages and copy/paste into the center of the circle. </a:t>
            </a:r>
            <a:br>
              <a:rPr lang="en">
                <a:solidFill>
                  <a:schemeClr val="dk2"/>
                </a:solidFill>
              </a:rPr>
            </a:br>
            <a:r>
              <a:rPr lang="en">
                <a:solidFill>
                  <a:schemeClr val="dk2"/>
                </a:solidFill>
              </a:rPr>
              <a:t>No need to resize.</a:t>
            </a:r>
            <a:endParaRPr>
              <a:solidFill>
                <a:schemeClr val="dk2"/>
              </a:solidFill>
            </a:endParaRPr>
          </a:p>
        </p:txBody>
      </p:sp>
      <p:sp>
        <p:nvSpPr>
          <p:cNvPr id="45" name="Google Shape;45;p3"/>
          <p:cNvSpPr txBox="1"/>
          <p:nvPr/>
        </p:nvSpPr>
        <p:spPr>
          <a:xfrm>
            <a:off x="831276" y="3359095"/>
            <a:ext cx="2220000" cy="280800"/>
          </a:xfrm>
          <a:prstGeom prst="rect">
            <a:avLst/>
          </a:prstGeom>
          <a:noFill/>
          <a:ln>
            <a:noFill/>
          </a:ln>
        </p:spPr>
        <p:txBody>
          <a:bodyPr anchorCtr="0" anchor="t" bIns="17150" lIns="34275" spcFirstLastPara="1" rIns="34275" wrap="square" tIns="17150">
            <a:spAutoFit/>
          </a:bodyPr>
          <a:lstStyle/>
          <a:p>
            <a:pPr indent="0" lvl="0" marL="0" marR="0" rtl="0" algn="l">
              <a:lnSpc>
                <a:spcPct val="100000"/>
              </a:lnSpc>
              <a:spcBef>
                <a:spcPts val="0"/>
              </a:spcBef>
              <a:spcAft>
                <a:spcPts val="0"/>
              </a:spcAft>
              <a:buClr>
                <a:schemeClr val="lt1"/>
              </a:buClr>
              <a:buSzPts val="1400"/>
              <a:buFont typeface="Arial"/>
              <a:buNone/>
            </a:pPr>
            <a:r>
              <a:rPr lang="en" sz="1600">
                <a:solidFill>
                  <a:schemeClr val="dk1"/>
                </a:solidFill>
              </a:rPr>
              <a:t>Small circle (0.6”)</a:t>
            </a:r>
            <a:endParaRPr sz="1600">
              <a:solidFill>
                <a:schemeClr val="dk1"/>
              </a:solidFill>
            </a:endParaRPr>
          </a:p>
        </p:txBody>
      </p:sp>
      <p:sp>
        <p:nvSpPr>
          <p:cNvPr id="46" name="Google Shape;46;p3"/>
          <p:cNvSpPr txBox="1"/>
          <p:nvPr/>
        </p:nvSpPr>
        <p:spPr>
          <a:xfrm>
            <a:off x="826775" y="3663000"/>
            <a:ext cx="3261900" cy="900600"/>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rgbClr val="8B949E"/>
              </a:buClr>
              <a:buSzPts val="1200"/>
              <a:buFont typeface="Arial"/>
              <a:buNone/>
            </a:pPr>
            <a:r>
              <a:rPr lang="en">
                <a:solidFill>
                  <a:schemeClr val="dk2"/>
                </a:solidFill>
              </a:rPr>
              <a:t>When you see the small circle, find an </a:t>
            </a:r>
            <a:r>
              <a:rPr lang="en">
                <a:solidFill>
                  <a:schemeClr val="dk1"/>
                </a:solidFill>
              </a:rPr>
              <a:t>Octicon </a:t>
            </a:r>
            <a:r>
              <a:rPr lang="en">
                <a:solidFill>
                  <a:schemeClr val="dk2"/>
                </a:solidFill>
              </a:rPr>
              <a:t>from the Octicon pages and copy/paste into the center of the circle. No need to resize. </a:t>
            </a:r>
            <a:endParaRPr>
              <a:solidFill>
                <a:schemeClr val="dk2"/>
              </a:solidFill>
            </a:endParaRPr>
          </a:p>
        </p:txBody>
      </p:sp>
      <p:sp>
        <p:nvSpPr>
          <p:cNvPr id="47" name="Google Shape;47;p3"/>
          <p:cNvSpPr/>
          <p:nvPr/>
        </p:nvSpPr>
        <p:spPr>
          <a:xfrm>
            <a:off x="7265497" y="1510634"/>
            <a:ext cx="1371600" cy="1371600"/>
          </a:xfrm>
          <a:prstGeom prst="ellipse">
            <a:avLst/>
          </a:prstGeom>
          <a:no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48" name="Google Shape;48;p3"/>
          <p:cNvSpPr/>
          <p:nvPr/>
        </p:nvSpPr>
        <p:spPr>
          <a:xfrm>
            <a:off x="3313311" y="1931239"/>
            <a:ext cx="5487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pic>
        <p:nvPicPr>
          <p:cNvPr id="49" name="Google Shape;49;p3"/>
          <p:cNvPicPr preferRelativeResize="0"/>
          <p:nvPr/>
        </p:nvPicPr>
        <p:blipFill rotWithShape="1">
          <a:blip r:embed="rId3">
            <a:alphaModFix/>
          </a:blip>
          <a:srcRect b="0" l="1454" r="26197" t="0"/>
          <a:stretch/>
        </p:blipFill>
        <p:spPr>
          <a:xfrm>
            <a:off x="4777069" y="1260729"/>
            <a:ext cx="2229000" cy="1871400"/>
          </a:xfrm>
          <a:prstGeom prst="roundRect">
            <a:avLst>
              <a:gd fmla="val 3546" name="adj"/>
            </a:avLst>
          </a:prstGeom>
          <a:noFill/>
          <a:ln cap="flat" cmpd="sng" w="19050">
            <a:solidFill>
              <a:schemeClr val="accent2"/>
            </a:solidFill>
            <a:prstDash val="solid"/>
            <a:round/>
            <a:headEnd len="sm" w="sm" type="none"/>
            <a:tailEnd len="sm" w="sm" type="none"/>
          </a:ln>
        </p:spPr>
      </p:pic>
      <p:pic>
        <p:nvPicPr>
          <p:cNvPr id="50" name="Google Shape;50;p3"/>
          <p:cNvPicPr preferRelativeResize="0"/>
          <p:nvPr/>
        </p:nvPicPr>
        <p:blipFill rotWithShape="1">
          <a:blip r:embed="rId4">
            <a:alphaModFix/>
          </a:blip>
          <a:srcRect b="0" l="0" r="0" t="0"/>
          <a:stretch/>
        </p:blipFill>
        <p:spPr>
          <a:xfrm>
            <a:off x="3461664" y="2079592"/>
            <a:ext cx="251973" cy="252010"/>
          </a:xfrm>
          <a:prstGeom prst="rect">
            <a:avLst/>
          </a:prstGeom>
          <a:noFill/>
          <a:ln>
            <a:noFill/>
          </a:ln>
        </p:spPr>
      </p:pic>
      <p:pic>
        <p:nvPicPr>
          <p:cNvPr id="51" name="Google Shape;51;p3"/>
          <p:cNvPicPr preferRelativeResize="0"/>
          <p:nvPr/>
        </p:nvPicPr>
        <p:blipFill rotWithShape="1">
          <a:blip r:embed="rId5">
            <a:alphaModFix/>
          </a:blip>
          <a:srcRect b="0" l="0" r="0" t="0"/>
          <a:stretch/>
        </p:blipFill>
        <p:spPr>
          <a:xfrm>
            <a:off x="7567734" y="1819827"/>
            <a:ext cx="767141" cy="771526"/>
          </a:xfrm>
          <a:prstGeom prst="rect">
            <a:avLst/>
          </a:prstGeom>
          <a:noFill/>
          <a:ln>
            <a:noFill/>
          </a:ln>
        </p:spPr>
      </p:pic>
      <p:sp>
        <p:nvSpPr>
          <p:cNvPr id="52" name="Google Shape;52;p3"/>
          <p:cNvSpPr/>
          <p:nvPr/>
        </p:nvSpPr>
        <p:spPr>
          <a:xfrm>
            <a:off x="826775" y="1562100"/>
            <a:ext cx="356700" cy="492900"/>
          </a:xfrm>
          <a:prstGeom prst="roundRect">
            <a:avLst>
              <a:gd fmla="val 7079" name="adj"/>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53" name="Google Shape;53;p3"/>
          <p:cNvSpPr/>
          <p:nvPr/>
        </p:nvSpPr>
        <p:spPr>
          <a:xfrm>
            <a:off x="4777075" y="2021675"/>
            <a:ext cx="337800" cy="1064700"/>
          </a:xfrm>
          <a:prstGeom prst="roundRect">
            <a:avLst>
              <a:gd fmla="val 7079" name="adj"/>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54" name="Google Shape;54;p3"/>
          <p:cNvSpPr/>
          <p:nvPr/>
        </p:nvSpPr>
        <p:spPr>
          <a:xfrm>
            <a:off x="5368425" y="1619250"/>
            <a:ext cx="1637700" cy="1263000"/>
          </a:xfrm>
          <a:prstGeom prst="roundRect">
            <a:avLst>
              <a:gd fmla="val 1782" name="adj"/>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55" name="Google Shape;55;p3"/>
          <p:cNvSpPr/>
          <p:nvPr/>
        </p:nvSpPr>
        <p:spPr>
          <a:xfrm>
            <a:off x="1429550" y="1619250"/>
            <a:ext cx="1637700" cy="1371600"/>
          </a:xfrm>
          <a:prstGeom prst="roundRect">
            <a:avLst>
              <a:gd fmla="val 1782" name="adj"/>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peaker card  (2 people)">
  <p:cSld name="2 Speakers_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21"/>
          <p:cNvSpPr/>
          <p:nvPr>
            <p:ph idx="2" type="pic"/>
          </p:nvPr>
        </p:nvSpPr>
        <p:spPr>
          <a:xfrm>
            <a:off x="374009" y="3146097"/>
            <a:ext cx="857400" cy="857400"/>
          </a:xfrm>
          <a:prstGeom prst="ellipse">
            <a:avLst/>
          </a:prstGeom>
          <a:noFill/>
          <a:ln cap="flat" cmpd="sng" w="19050">
            <a:solidFill>
              <a:schemeClr val="dk1"/>
            </a:solidFill>
            <a:prstDash val="solid"/>
            <a:round/>
            <a:headEnd len="sm" w="sm" type="none"/>
            <a:tailEnd len="sm" w="sm" type="none"/>
          </a:ln>
          <a:effectLst>
            <a:reflection blurRad="0" dir="5400000" dist="38100" endA="0" endPos="15000" fadeDir="5400012" kx="0" rotWithShape="0" algn="bl" stA="20000" stPos="0" sy="-100000" ky="0"/>
          </a:effectLst>
        </p:spPr>
      </p:sp>
      <p:sp>
        <p:nvSpPr>
          <p:cNvPr id="186" name="Google Shape;186;p21"/>
          <p:cNvSpPr/>
          <p:nvPr>
            <p:ph idx="3" type="pic"/>
          </p:nvPr>
        </p:nvSpPr>
        <p:spPr>
          <a:xfrm>
            <a:off x="4787524" y="3146097"/>
            <a:ext cx="857400" cy="857400"/>
          </a:xfrm>
          <a:prstGeom prst="ellipse">
            <a:avLst/>
          </a:prstGeom>
          <a:noFill/>
          <a:ln cap="flat" cmpd="sng" w="19050">
            <a:solidFill>
              <a:schemeClr val="dk1"/>
            </a:solidFill>
            <a:prstDash val="solid"/>
            <a:round/>
            <a:headEnd len="sm" w="sm" type="none"/>
            <a:tailEnd len="sm" w="sm" type="none"/>
          </a:ln>
          <a:effectLst>
            <a:reflection blurRad="0" dir="5400000" dist="38100" endA="0" endPos="15000" kx="0" rotWithShape="0" algn="bl" stA="20000" stPos="0" sy="-100000" ky="0"/>
          </a:effectLst>
        </p:spPr>
      </p:sp>
      <p:sp>
        <p:nvSpPr>
          <p:cNvPr id="187" name="Google Shape;187;p21"/>
          <p:cNvSpPr txBox="1"/>
          <p:nvPr>
            <p:ph type="title"/>
          </p:nvPr>
        </p:nvSpPr>
        <p:spPr>
          <a:xfrm>
            <a:off x="381000" y="1380744"/>
            <a:ext cx="6858000" cy="740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600"/>
              <a:buNone/>
              <a:defRPr b="1" sz="36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88" name="Google Shape;188;p21"/>
          <p:cNvSpPr txBox="1"/>
          <p:nvPr>
            <p:ph idx="4" type="title"/>
          </p:nvPr>
        </p:nvSpPr>
        <p:spPr>
          <a:xfrm>
            <a:off x="1331976" y="3248560"/>
            <a:ext cx="2862000" cy="43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89" name="Google Shape;189;p21"/>
          <p:cNvSpPr txBox="1"/>
          <p:nvPr>
            <p:ph idx="1" type="subTitle"/>
          </p:nvPr>
        </p:nvSpPr>
        <p:spPr>
          <a:xfrm>
            <a:off x="1331976" y="3562504"/>
            <a:ext cx="28620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p:txBody>
      </p:sp>
      <p:sp>
        <p:nvSpPr>
          <p:cNvPr id="190" name="Google Shape;190;p21"/>
          <p:cNvSpPr txBox="1"/>
          <p:nvPr>
            <p:ph idx="5" type="title"/>
          </p:nvPr>
        </p:nvSpPr>
        <p:spPr>
          <a:xfrm>
            <a:off x="5748528" y="3248560"/>
            <a:ext cx="2862000" cy="43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91" name="Google Shape;191;p21"/>
          <p:cNvSpPr txBox="1"/>
          <p:nvPr>
            <p:ph idx="6" type="subTitle"/>
          </p:nvPr>
        </p:nvSpPr>
        <p:spPr>
          <a:xfrm>
            <a:off x="5748528" y="3562504"/>
            <a:ext cx="28620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2pPr>
            <a:lvl3pPr lvl="2"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3pPr>
            <a:lvl4pPr lvl="3"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4pPr>
            <a:lvl5pPr lvl="4"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5pPr>
            <a:lvl6pPr lvl="5"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6pPr>
            <a:lvl7pPr lvl="6"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7pPr>
            <a:lvl8pPr lvl="7"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8pPr>
            <a:lvl9pPr lvl="8" rtl="0">
              <a:spcBef>
                <a:spcPts val="0"/>
              </a:spcBef>
              <a:spcAft>
                <a:spcPts val="0"/>
              </a:spcAft>
              <a:buClr>
                <a:schemeClr val="dk1"/>
              </a:buClr>
              <a:buSzPts val="1200"/>
              <a:buFont typeface="Roboto Mono"/>
              <a:buNone/>
              <a:defRPr sz="1200">
                <a:solidFill>
                  <a:schemeClr val="dk1"/>
                </a:solidFill>
                <a:latin typeface="Roboto Mono"/>
                <a:ea typeface="Roboto Mono"/>
                <a:cs typeface="Roboto Mono"/>
                <a:sym typeface="Roboto Mono"/>
              </a:defRPr>
            </a:lvl9pPr>
          </a:lstStyle>
          <a:p/>
        </p:txBody>
      </p:sp>
      <p:cxnSp>
        <p:nvCxnSpPr>
          <p:cNvPr id="192" name="Google Shape;192;p21"/>
          <p:cNvCxnSpPr/>
          <p:nvPr/>
        </p:nvCxnSpPr>
        <p:spPr>
          <a:xfrm>
            <a:off x="452844" y="2571750"/>
            <a:ext cx="5492400" cy="0"/>
          </a:xfrm>
          <a:prstGeom prst="straightConnector1">
            <a:avLst/>
          </a:prstGeom>
          <a:noFill/>
          <a:ln cap="rnd" cmpd="sng" w="19050">
            <a:solidFill>
              <a:schemeClr val="dk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Speaker card  (2 people)">
  <p:cSld name="2 Speakers_3">
    <p:bg>
      <p:bgPr>
        <a:gradFill>
          <a:gsLst>
            <a:gs pos="0">
              <a:schemeClr val="accent5"/>
            </a:gs>
            <a:gs pos="50000">
              <a:schemeClr val="accent1"/>
            </a:gs>
            <a:gs pos="100000">
              <a:schemeClr val="accent4"/>
            </a:gs>
          </a:gsLst>
          <a:lin ang="18900044" scaled="0"/>
        </a:gradFill>
      </p:bgPr>
    </p:bg>
    <p:spTree>
      <p:nvGrpSpPr>
        <p:cNvPr id="193" name="Shape 193"/>
        <p:cNvGrpSpPr/>
        <p:nvPr/>
      </p:nvGrpSpPr>
      <p:grpSpPr>
        <a:xfrm>
          <a:off x="0" y="0"/>
          <a:ext cx="0" cy="0"/>
          <a:chOff x="0" y="0"/>
          <a:chExt cx="0" cy="0"/>
        </a:xfrm>
      </p:grpSpPr>
      <p:sp>
        <p:nvSpPr>
          <p:cNvPr id="194" name="Google Shape;194;p22"/>
          <p:cNvSpPr/>
          <p:nvPr>
            <p:ph idx="2" type="pic"/>
          </p:nvPr>
        </p:nvSpPr>
        <p:spPr>
          <a:xfrm>
            <a:off x="374009" y="3146097"/>
            <a:ext cx="857400" cy="857400"/>
          </a:xfrm>
          <a:prstGeom prst="ellipse">
            <a:avLst/>
          </a:prstGeom>
          <a:noFill/>
          <a:ln cap="flat" cmpd="sng" w="19050">
            <a:solidFill>
              <a:schemeClr val="lt1"/>
            </a:solidFill>
            <a:prstDash val="solid"/>
            <a:round/>
            <a:headEnd len="sm" w="sm" type="none"/>
            <a:tailEnd len="sm" w="sm" type="none"/>
          </a:ln>
          <a:effectLst>
            <a:reflection blurRad="0" dir="5400000" dist="38100" endA="0" endPos="15000" fadeDir="5400012" kx="0" rotWithShape="0" algn="bl" stA="20000" stPos="0" sy="-100000" ky="0"/>
          </a:effectLst>
        </p:spPr>
      </p:sp>
      <p:sp>
        <p:nvSpPr>
          <p:cNvPr id="195" name="Google Shape;195;p22"/>
          <p:cNvSpPr/>
          <p:nvPr>
            <p:ph idx="3" type="pic"/>
          </p:nvPr>
        </p:nvSpPr>
        <p:spPr>
          <a:xfrm>
            <a:off x="4787524" y="3146097"/>
            <a:ext cx="857400" cy="857400"/>
          </a:xfrm>
          <a:prstGeom prst="ellipse">
            <a:avLst/>
          </a:prstGeom>
          <a:noFill/>
          <a:ln cap="flat" cmpd="sng" w="19050">
            <a:solidFill>
              <a:schemeClr val="lt1"/>
            </a:solidFill>
            <a:prstDash val="solid"/>
            <a:round/>
            <a:headEnd len="sm" w="sm" type="none"/>
            <a:tailEnd len="sm" w="sm" type="none"/>
          </a:ln>
          <a:effectLst>
            <a:reflection blurRad="0" dir="5400000" dist="38100" endA="0" endPos="15000" fadeDir="5400012" kx="0" rotWithShape="0" algn="bl" stA="20000" stPos="0" sy="-100000" ky="0"/>
          </a:effectLst>
        </p:spPr>
      </p:sp>
      <p:sp>
        <p:nvSpPr>
          <p:cNvPr id="196" name="Google Shape;196;p22"/>
          <p:cNvSpPr txBox="1"/>
          <p:nvPr>
            <p:ph type="title"/>
          </p:nvPr>
        </p:nvSpPr>
        <p:spPr>
          <a:xfrm>
            <a:off x="381000" y="1380744"/>
            <a:ext cx="6858000" cy="740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197" name="Google Shape;197;p22"/>
          <p:cNvSpPr txBox="1"/>
          <p:nvPr>
            <p:ph idx="4" type="title"/>
          </p:nvPr>
        </p:nvSpPr>
        <p:spPr>
          <a:xfrm>
            <a:off x="1331976" y="3248560"/>
            <a:ext cx="2862000" cy="43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98" name="Google Shape;198;p22"/>
          <p:cNvSpPr txBox="1"/>
          <p:nvPr>
            <p:ph idx="1" type="subTitle"/>
          </p:nvPr>
        </p:nvSpPr>
        <p:spPr>
          <a:xfrm>
            <a:off x="1331976" y="3562504"/>
            <a:ext cx="28620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p:txBody>
      </p:sp>
      <p:sp>
        <p:nvSpPr>
          <p:cNvPr id="199" name="Google Shape;199;p22"/>
          <p:cNvSpPr txBox="1"/>
          <p:nvPr>
            <p:ph idx="5" type="title"/>
          </p:nvPr>
        </p:nvSpPr>
        <p:spPr>
          <a:xfrm>
            <a:off x="5748528" y="3248560"/>
            <a:ext cx="2862000" cy="43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00" name="Google Shape;200;p22"/>
          <p:cNvSpPr txBox="1"/>
          <p:nvPr>
            <p:ph idx="6" type="subTitle"/>
          </p:nvPr>
        </p:nvSpPr>
        <p:spPr>
          <a:xfrm>
            <a:off x="5748528" y="3562504"/>
            <a:ext cx="28620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p:txBody>
      </p:sp>
      <p:cxnSp>
        <p:nvCxnSpPr>
          <p:cNvPr id="201" name="Google Shape;201;p22"/>
          <p:cNvCxnSpPr/>
          <p:nvPr/>
        </p:nvCxnSpPr>
        <p:spPr>
          <a:xfrm>
            <a:off x="452844" y="2571750"/>
            <a:ext cx="5492400" cy="0"/>
          </a:xfrm>
          <a:prstGeom prst="straightConnector1">
            <a:avLst/>
          </a:prstGeom>
          <a:noFill/>
          <a:ln cap="rnd" cmpd="sng" w="19050">
            <a:solidFill>
              <a:schemeClr val="lt1"/>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Speaker card  (2 people)">
  <p:cSld name="2 Speakers_4">
    <p:bg>
      <p:bgPr>
        <a:gradFill>
          <a:gsLst>
            <a:gs pos="0">
              <a:schemeClr val="accent2"/>
            </a:gs>
            <a:gs pos="51000">
              <a:schemeClr val="accent5"/>
            </a:gs>
            <a:gs pos="100000">
              <a:schemeClr val="accent1"/>
            </a:gs>
          </a:gsLst>
          <a:lin ang="18900044" scaled="0"/>
        </a:gradFill>
      </p:bgPr>
    </p:bg>
    <p:spTree>
      <p:nvGrpSpPr>
        <p:cNvPr id="202" name="Shape 202"/>
        <p:cNvGrpSpPr/>
        <p:nvPr/>
      </p:nvGrpSpPr>
      <p:grpSpPr>
        <a:xfrm>
          <a:off x="0" y="0"/>
          <a:ext cx="0" cy="0"/>
          <a:chOff x="0" y="0"/>
          <a:chExt cx="0" cy="0"/>
        </a:xfrm>
      </p:grpSpPr>
      <p:sp>
        <p:nvSpPr>
          <p:cNvPr id="203" name="Google Shape;203;p23"/>
          <p:cNvSpPr/>
          <p:nvPr>
            <p:ph idx="2" type="pic"/>
          </p:nvPr>
        </p:nvSpPr>
        <p:spPr>
          <a:xfrm>
            <a:off x="374009" y="3146097"/>
            <a:ext cx="857400" cy="857400"/>
          </a:xfrm>
          <a:prstGeom prst="ellipse">
            <a:avLst/>
          </a:prstGeom>
          <a:noFill/>
          <a:ln cap="flat" cmpd="sng" w="19050">
            <a:solidFill>
              <a:schemeClr val="lt1"/>
            </a:solidFill>
            <a:prstDash val="solid"/>
            <a:round/>
            <a:headEnd len="sm" w="sm" type="none"/>
            <a:tailEnd len="sm" w="sm" type="none"/>
          </a:ln>
          <a:effectLst>
            <a:reflection blurRad="0" dir="5400000" dist="38100" endA="0" endPos="15000" fadeDir="5400012" kx="0" rotWithShape="0" algn="bl" stA="20000" stPos="0" sy="-100000" ky="0"/>
          </a:effectLst>
        </p:spPr>
      </p:sp>
      <p:sp>
        <p:nvSpPr>
          <p:cNvPr id="204" name="Google Shape;204;p23"/>
          <p:cNvSpPr/>
          <p:nvPr>
            <p:ph idx="3" type="pic"/>
          </p:nvPr>
        </p:nvSpPr>
        <p:spPr>
          <a:xfrm>
            <a:off x="4787524" y="3146097"/>
            <a:ext cx="857400" cy="857400"/>
          </a:xfrm>
          <a:prstGeom prst="ellipse">
            <a:avLst/>
          </a:prstGeom>
          <a:noFill/>
          <a:ln cap="flat" cmpd="sng" w="19050">
            <a:solidFill>
              <a:schemeClr val="lt1"/>
            </a:solidFill>
            <a:prstDash val="solid"/>
            <a:round/>
            <a:headEnd len="sm" w="sm" type="none"/>
            <a:tailEnd len="sm" w="sm" type="none"/>
          </a:ln>
          <a:effectLst>
            <a:reflection blurRad="0" dir="5400000" dist="38100" endA="0" endPos="15000" fadeDir="5400012" kx="0" rotWithShape="0" algn="bl" stA="20000" stPos="0" sy="-100000" ky="0"/>
          </a:effectLst>
        </p:spPr>
      </p:sp>
      <p:sp>
        <p:nvSpPr>
          <p:cNvPr id="205" name="Google Shape;205;p23"/>
          <p:cNvSpPr txBox="1"/>
          <p:nvPr>
            <p:ph type="title"/>
          </p:nvPr>
        </p:nvSpPr>
        <p:spPr>
          <a:xfrm>
            <a:off x="381000" y="1380744"/>
            <a:ext cx="6858000" cy="740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06" name="Google Shape;206;p23"/>
          <p:cNvSpPr txBox="1"/>
          <p:nvPr>
            <p:ph idx="4" type="title"/>
          </p:nvPr>
        </p:nvSpPr>
        <p:spPr>
          <a:xfrm>
            <a:off x="1331976" y="3248560"/>
            <a:ext cx="2862000" cy="43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07" name="Google Shape;207;p23"/>
          <p:cNvSpPr txBox="1"/>
          <p:nvPr>
            <p:ph idx="1" type="subTitle"/>
          </p:nvPr>
        </p:nvSpPr>
        <p:spPr>
          <a:xfrm>
            <a:off x="1331976" y="3562504"/>
            <a:ext cx="28620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p:txBody>
      </p:sp>
      <p:sp>
        <p:nvSpPr>
          <p:cNvPr id="208" name="Google Shape;208;p23"/>
          <p:cNvSpPr txBox="1"/>
          <p:nvPr>
            <p:ph idx="5" type="title"/>
          </p:nvPr>
        </p:nvSpPr>
        <p:spPr>
          <a:xfrm>
            <a:off x="5748528" y="3248560"/>
            <a:ext cx="2862000" cy="43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09" name="Google Shape;209;p23"/>
          <p:cNvSpPr txBox="1"/>
          <p:nvPr>
            <p:ph idx="6" type="subTitle"/>
          </p:nvPr>
        </p:nvSpPr>
        <p:spPr>
          <a:xfrm>
            <a:off x="5748528" y="3562504"/>
            <a:ext cx="28620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p:txBody>
      </p:sp>
      <p:cxnSp>
        <p:nvCxnSpPr>
          <p:cNvPr id="210" name="Google Shape;210;p23"/>
          <p:cNvCxnSpPr/>
          <p:nvPr/>
        </p:nvCxnSpPr>
        <p:spPr>
          <a:xfrm>
            <a:off x="452844" y="2571750"/>
            <a:ext cx="5492400" cy="0"/>
          </a:xfrm>
          <a:prstGeom prst="straightConnector1">
            <a:avLst/>
          </a:prstGeom>
          <a:noFill/>
          <a:ln cap="rnd" cmpd="sng" w="19050">
            <a:solidFill>
              <a:schemeClr val="l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Speaker card  (2 people)">
  <p:cSld name="2 Speakers_4_1">
    <p:bg>
      <p:bgPr>
        <a:gradFill>
          <a:gsLst>
            <a:gs pos="0">
              <a:schemeClr val="accent3"/>
            </a:gs>
            <a:gs pos="100000">
              <a:schemeClr val="accent2"/>
            </a:gs>
          </a:gsLst>
          <a:lin ang="8100019" scaled="0"/>
        </a:gradFill>
      </p:bgPr>
    </p:bg>
    <p:spTree>
      <p:nvGrpSpPr>
        <p:cNvPr id="211" name="Shape 211"/>
        <p:cNvGrpSpPr/>
        <p:nvPr/>
      </p:nvGrpSpPr>
      <p:grpSpPr>
        <a:xfrm>
          <a:off x="0" y="0"/>
          <a:ext cx="0" cy="0"/>
          <a:chOff x="0" y="0"/>
          <a:chExt cx="0" cy="0"/>
        </a:xfrm>
      </p:grpSpPr>
      <p:sp>
        <p:nvSpPr>
          <p:cNvPr id="212" name="Google Shape;212;p24"/>
          <p:cNvSpPr/>
          <p:nvPr>
            <p:ph idx="2" type="pic"/>
          </p:nvPr>
        </p:nvSpPr>
        <p:spPr>
          <a:xfrm>
            <a:off x="374009" y="3146097"/>
            <a:ext cx="857400" cy="857400"/>
          </a:xfrm>
          <a:prstGeom prst="ellipse">
            <a:avLst/>
          </a:prstGeom>
          <a:noFill/>
          <a:ln cap="flat" cmpd="sng" w="19050">
            <a:solidFill>
              <a:schemeClr val="lt1"/>
            </a:solidFill>
            <a:prstDash val="solid"/>
            <a:round/>
            <a:headEnd len="sm" w="sm" type="none"/>
            <a:tailEnd len="sm" w="sm" type="none"/>
          </a:ln>
          <a:effectLst>
            <a:reflection blurRad="0" dir="5400000" dist="38100" endA="0" endPos="15000" fadeDir="5400012" kx="0" rotWithShape="0" algn="bl" stA="20000" stPos="0" sy="-100000" ky="0"/>
          </a:effectLst>
        </p:spPr>
      </p:sp>
      <p:sp>
        <p:nvSpPr>
          <p:cNvPr id="213" name="Google Shape;213;p24"/>
          <p:cNvSpPr/>
          <p:nvPr>
            <p:ph idx="3" type="pic"/>
          </p:nvPr>
        </p:nvSpPr>
        <p:spPr>
          <a:xfrm>
            <a:off x="4787524" y="3146097"/>
            <a:ext cx="857400" cy="857400"/>
          </a:xfrm>
          <a:prstGeom prst="ellipse">
            <a:avLst/>
          </a:prstGeom>
          <a:noFill/>
          <a:ln cap="flat" cmpd="sng" w="19050">
            <a:solidFill>
              <a:schemeClr val="lt1"/>
            </a:solidFill>
            <a:prstDash val="solid"/>
            <a:round/>
            <a:headEnd len="sm" w="sm" type="none"/>
            <a:tailEnd len="sm" w="sm" type="none"/>
          </a:ln>
          <a:effectLst>
            <a:reflection blurRad="0" dir="5400000" dist="38100" endA="0" endPos="15000" fadeDir="5400012" kx="0" rotWithShape="0" algn="bl" stA="20000" stPos="0" sy="-100000" ky="0"/>
          </a:effectLst>
        </p:spPr>
      </p:sp>
      <p:sp>
        <p:nvSpPr>
          <p:cNvPr id="214" name="Google Shape;214;p24"/>
          <p:cNvSpPr txBox="1"/>
          <p:nvPr>
            <p:ph type="title"/>
          </p:nvPr>
        </p:nvSpPr>
        <p:spPr>
          <a:xfrm>
            <a:off x="381000" y="1380744"/>
            <a:ext cx="6858000" cy="740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15" name="Google Shape;215;p24"/>
          <p:cNvSpPr txBox="1"/>
          <p:nvPr>
            <p:ph idx="4" type="title"/>
          </p:nvPr>
        </p:nvSpPr>
        <p:spPr>
          <a:xfrm>
            <a:off x="1331976" y="3248560"/>
            <a:ext cx="2862000" cy="43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16" name="Google Shape;216;p24"/>
          <p:cNvSpPr txBox="1"/>
          <p:nvPr>
            <p:ph idx="1" type="subTitle"/>
          </p:nvPr>
        </p:nvSpPr>
        <p:spPr>
          <a:xfrm>
            <a:off x="1331976" y="3562504"/>
            <a:ext cx="28620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p:txBody>
      </p:sp>
      <p:sp>
        <p:nvSpPr>
          <p:cNvPr id="217" name="Google Shape;217;p24"/>
          <p:cNvSpPr txBox="1"/>
          <p:nvPr>
            <p:ph idx="5" type="title"/>
          </p:nvPr>
        </p:nvSpPr>
        <p:spPr>
          <a:xfrm>
            <a:off x="5748528" y="3248560"/>
            <a:ext cx="2862000" cy="43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218" name="Google Shape;218;p24"/>
          <p:cNvSpPr txBox="1"/>
          <p:nvPr>
            <p:ph idx="6" type="subTitle"/>
          </p:nvPr>
        </p:nvSpPr>
        <p:spPr>
          <a:xfrm>
            <a:off x="5748528" y="3562504"/>
            <a:ext cx="2862000" cy="338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200"/>
              <a:buFont typeface="Roboto Mono"/>
              <a:buNone/>
              <a:defRPr sz="1200">
                <a:solidFill>
                  <a:schemeClr val="lt1"/>
                </a:solidFill>
                <a:latin typeface="Roboto Mono"/>
                <a:ea typeface="Roboto Mono"/>
                <a:cs typeface="Roboto Mono"/>
                <a:sym typeface="Roboto Mono"/>
              </a:defRPr>
            </a:lvl9pPr>
          </a:lstStyle>
          <a:p/>
        </p:txBody>
      </p:sp>
      <p:cxnSp>
        <p:nvCxnSpPr>
          <p:cNvPr id="219" name="Google Shape;219;p24"/>
          <p:cNvCxnSpPr/>
          <p:nvPr/>
        </p:nvCxnSpPr>
        <p:spPr>
          <a:xfrm>
            <a:off x="452844" y="2571750"/>
            <a:ext cx="5492400" cy="0"/>
          </a:xfrm>
          <a:prstGeom prst="straightConnector1">
            <a:avLst/>
          </a:prstGeom>
          <a:noFill/>
          <a:ln cap="rnd" cmpd="sng" w="19050">
            <a:solidFill>
              <a:schemeClr val="lt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Agenda/sections">
  <p:cSld name="Two points/sections">
    <p:spTree>
      <p:nvGrpSpPr>
        <p:cNvPr id="220" name="Shape 220"/>
        <p:cNvGrpSpPr/>
        <p:nvPr/>
      </p:nvGrpSpPr>
      <p:grpSpPr>
        <a:xfrm>
          <a:off x="0" y="0"/>
          <a:ext cx="0" cy="0"/>
          <a:chOff x="0" y="0"/>
          <a:chExt cx="0" cy="0"/>
        </a:xfrm>
      </p:grpSpPr>
      <p:sp>
        <p:nvSpPr>
          <p:cNvPr id="221" name="Google Shape;221;p25"/>
          <p:cNvSpPr/>
          <p:nvPr/>
        </p:nvSpPr>
        <p:spPr>
          <a:xfrm>
            <a:off x="5125658" y="1668204"/>
            <a:ext cx="1371600" cy="1371600"/>
          </a:xfrm>
          <a:prstGeom prst="ellipse">
            <a:avLst/>
          </a:prstGeom>
          <a:noFill/>
          <a:ln cap="flat" cmpd="sng" w="19050">
            <a:solidFill>
              <a:srgbClr val="388BFD"/>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22" name="Google Shape;222;p25"/>
          <p:cNvSpPr/>
          <p:nvPr/>
        </p:nvSpPr>
        <p:spPr>
          <a:xfrm>
            <a:off x="2642658" y="1668204"/>
            <a:ext cx="1371600" cy="13716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23" name="Google Shape;223;p25"/>
          <p:cNvSpPr txBox="1"/>
          <p:nvPr>
            <p:ph idx="1" type="subTitle"/>
          </p:nvPr>
        </p:nvSpPr>
        <p:spPr>
          <a:xfrm>
            <a:off x="2350008" y="3221736"/>
            <a:ext cx="1956900" cy="292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p:txBody>
      </p:sp>
      <p:sp>
        <p:nvSpPr>
          <p:cNvPr id="224" name="Google Shape;224;p25"/>
          <p:cNvSpPr txBox="1"/>
          <p:nvPr>
            <p:ph idx="2" type="subTitle"/>
          </p:nvPr>
        </p:nvSpPr>
        <p:spPr>
          <a:xfrm>
            <a:off x="4833008" y="3221736"/>
            <a:ext cx="1956900" cy="29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225" name="Google Shape;225;p25"/>
          <p:cNvSpPr txBox="1"/>
          <p:nvPr>
            <p:ph idx="3" type="subTitle"/>
          </p:nvPr>
        </p:nvSpPr>
        <p:spPr>
          <a:xfrm>
            <a:off x="2350008" y="3532632"/>
            <a:ext cx="1956900" cy="502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26" name="Google Shape;226;p25"/>
          <p:cNvSpPr txBox="1"/>
          <p:nvPr>
            <p:ph idx="4" type="subTitle"/>
          </p:nvPr>
        </p:nvSpPr>
        <p:spPr>
          <a:xfrm>
            <a:off x="4833008" y="3532632"/>
            <a:ext cx="1956900" cy="502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27" name="Google Shape;227;p25"/>
          <p:cNvSpPr txBox="1"/>
          <p:nvPr>
            <p:ph type="title"/>
          </p:nvPr>
        </p:nvSpPr>
        <p:spPr>
          <a:xfrm>
            <a:off x="439700" y="0"/>
            <a:ext cx="8354400" cy="16683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genda/sections">
  <p:cSld name="Three points/sections">
    <p:spTree>
      <p:nvGrpSpPr>
        <p:cNvPr id="228" name="Shape 228"/>
        <p:cNvGrpSpPr/>
        <p:nvPr/>
      </p:nvGrpSpPr>
      <p:grpSpPr>
        <a:xfrm>
          <a:off x="0" y="0"/>
          <a:ext cx="0" cy="0"/>
          <a:chOff x="0" y="0"/>
          <a:chExt cx="0" cy="0"/>
        </a:xfrm>
      </p:grpSpPr>
      <p:sp>
        <p:nvSpPr>
          <p:cNvPr id="229" name="Google Shape;229;p26"/>
          <p:cNvSpPr/>
          <p:nvPr/>
        </p:nvSpPr>
        <p:spPr>
          <a:xfrm>
            <a:off x="6425180" y="1668303"/>
            <a:ext cx="1363500" cy="1363500"/>
          </a:xfrm>
          <a:prstGeom prst="ellipse">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30" name="Google Shape;230;p26"/>
          <p:cNvSpPr/>
          <p:nvPr/>
        </p:nvSpPr>
        <p:spPr>
          <a:xfrm>
            <a:off x="3907426" y="1668303"/>
            <a:ext cx="1363500" cy="1363500"/>
          </a:xfrm>
          <a:prstGeom prst="ellipse">
            <a:avLst/>
          </a:prstGeom>
          <a:noFill/>
          <a:ln cap="flat" cmpd="sng" w="19050">
            <a:solidFill>
              <a:srgbClr val="388BFD"/>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31" name="Google Shape;231;p26"/>
          <p:cNvSpPr/>
          <p:nvPr/>
        </p:nvSpPr>
        <p:spPr>
          <a:xfrm>
            <a:off x="1444816" y="1668303"/>
            <a:ext cx="1364100" cy="13635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32" name="Google Shape;232;p26"/>
          <p:cNvSpPr txBox="1"/>
          <p:nvPr>
            <p:ph idx="1" type="subTitle"/>
          </p:nvPr>
        </p:nvSpPr>
        <p:spPr>
          <a:xfrm>
            <a:off x="1148421" y="3212686"/>
            <a:ext cx="1956900" cy="29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233" name="Google Shape;233;p26"/>
          <p:cNvSpPr txBox="1"/>
          <p:nvPr>
            <p:ph idx="2" type="subTitle"/>
          </p:nvPr>
        </p:nvSpPr>
        <p:spPr>
          <a:xfrm>
            <a:off x="1148421" y="3523582"/>
            <a:ext cx="1956900" cy="502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34" name="Google Shape;234;p26"/>
          <p:cNvSpPr txBox="1"/>
          <p:nvPr>
            <p:ph idx="3" type="subTitle"/>
          </p:nvPr>
        </p:nvSpPr>
        <p:spPr>
          <a:xfrm>
            <a:off x="3610746" y="3212686"/>
            <a:ext cx="1956900" cy="29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235" name="Google Shape;235;p26"/>
          <p:cNvSpPr txBox="1"/>
          <p:nvPr>
            <p:ph idx="4" type="subTitle"/>
          </p:nvPr>
        </p:nvSpPr>
        <p:spPr>
          <a:xfrm>
            <a:off x="3610746" y="3523582"/>
            <a:ext cx="1956900" cy="502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36" name="Google Shape;236;p26"/>
          <p:cNvSpPr txBox="1"/>
          <p:nvPr>
            <p:ph idx="5" type="subTitle"/>
          </p:nvPr>
        </p:nvSpPr>
        <p:spPr>
          <a:xfrm>
            <a:off x="6128496" y="3212686"/>
            <a:ext cx="1956900" cy="29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237" name="Google Shape;237;p26"/>
          <p:cNvSpPr txBox="1"/>
          <p:nvPr>
            <p:ph idx="6" type="subTitle"/>
          </p:nvPr>
        </p:nvSpPr>
        <p:spPr>
          <a:xfrm>
            <a:off x="6128496" y="3523582"/>
            <a:ext cx="1956900" cy="502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38" name="Google Shape;238;p26"/>
          <p:cNvSpPr txBox="1"/>
          <p:nvPr>
            <p:ph type="title"/>
          </p:nvPr>
        </p:nvSpPr>
        <p:spPr>
          <a:xfrm>
            <a:off x="439700" y="0"/>
            <a:ext cx="8354400" cy="16683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genda/sections">
  <p:cSld name="Four points/sections">
    <p:bg>
      <p:bgPr>
        <a:solidFill>
          <a:schemeClr val="lt1"/>
        </a:solidFill>
      </p:bgPr>
    </p:bg>
    <p:spTree>
      <p:nvGrpSpPr>
        <p:cNvPr id="239" name="Shape 239"/>
        <p:cNvGrpSpPr/>
        <p:nvPr/>
      </p:nvGrpSpPr>
      <p:grpSpPr>
        <a:xfrm>
          <a:off x="0" y="0"/>
          <a:ext cx="0" cy="0"/>
          <a:chOff x="0" y="0"/>
          <a:chExt cx="0" cy="0"/>
        </a:xfrm>
      </p:grpSpPr>
      <p:sp>
        <p:nvSpPr>
          <p:cNvPr id="240" name="Google Shape;240;p27"/>
          <p:cNvSpPr/>
          <p:nvPr/>
        </p:nvSpPr>
        <p:spPr>
          <a:xfrm>
            <a:off x="7095183" y="1668309"/>
            <a:ext cx="1374600" cy="1371600"/>
          </a:xfrm>
          <a:prstGeom prst="ellipse">
            <a:avLst/>
          </a:prstGeom>
          <a:noFill/>
          <a:ln cap="flat" cmpd="sng" w="19050">
            <a:solidFill>
              <a:srgbClr val="57CCC5"/>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41" name="Google Shape;241;p27"/>
          <p:cNvSpPr/>
          <p:nvPr/>
        </p:nvSpPr>
        <p:spPr>
          <a:xfrm>
            <a:off x="4968008" y="1668309"/>
            <a:ext cx="1374600" cy="1371600"/>
          </a:xfrm>
          <a:prstGeom prst="ellipse">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42" name="Google Shape;242;p27"/>
          <p:cNvSpPr/>
          <p:nvPr/>
        </p:nvSpPr>
        <p:spPr>
          <a:xfrm>
            <a:off x="674208" y="1668309"/>
            <a:ext cx="1374600" cy="13716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43" name="Google Shape;243;p27"/>
          <p:cNvSpPr/>
          <p:nvPr/>
        </p:nvSpPr>
        <p:spPr>
          <a:xfrm>
            <a:off x="2843933" y="1668309"/>
            <a:ext cx="1374600" cy="1371600"/>
          </a:xfrm>
          <a:prstGeom prst="ellipse">
            <a:avLst/>
          </a:prstGeom>
          <a:noFill/>
          <a:ln cap="flat" cmpd="sng" w="19050">
            <a:solidFill>
              <a:srgbClr val="388BFD"/>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44" name="Google Shape;244;p27"/>
          <p:cNvSpPr txBox="1"/>
          <p:nvPr>
            <p:ph idx="1" type="subTitle"/>
          </p:nvPr>
        </p:nvSpPr>
        <p:spPr>
          <a:xfrm>
            <a:off x="383058" y="3381011"/>
            <a:ext cx="1956900" cy="29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245" name="Google Shape;245;p27"/>
          <p:cNvSpPr txBox="1"/>
          <p:nvPr>
            <p:ph idx="2" type="subTitle"/>
          </p:nvPr>
        </p:nvSpPr>
        <p:spPr>
          <a:xfrm>
            <a:off x="383058" y="3691907"/>
            <a:ext cx="1956900" cy="502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46" name="Google Shape;246;p27"/>
          <p:cNvSpPr txBox="1"/>
          <p:nvPr>
            <p:ph idx="3" type="subTitle"/>
          </p:nvPr>
        </p:nvSpPr>
        <p:spPr>
          <a:xfrm>
            <a:off x="2552783" y="3381011"/>
            <a:ext cx="1956900" cy="29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247" name="Google Shape;247;p27"/>
          <p:cNvSpPr txBox="1"/>
          <p:nvPr>
            <p:ph idx="4" type="subTitle"/>
          </p:nvPr>
        </p:nvSpPr>
        <p:spPr>
          <a:xfrm>
            <a:off x="2552783" y="3691907"/>
            <a:ext cx="1956900" cy="502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48" name="Google Shape;248;p27"/>
          <p:cNvSpPr txBox="1"/>
          <p:nvPr>
            <p:ph idx="5" type="subTitle"/>
          </p:nvPr>
        </p:nvSpPr>
        <p:spPr>
          <a:xfrm>
            <a:off x="4676858" y="3381011"/>
            <a:ext cx="1956900" cy="29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249" name="Google Shape;249;p27"/>
          <p:cNvSpPr txBox="1"/>
          <p:nvPr>
            <p:ph idx="6" type="subTitle"/>
          </p:nvPr>
        </p:nvSpPr>
        <p:spPr>
          <a:xfrm>
            <a:off x="4676858" y="3691907"/>
            <a:ext cx="1956900" cy="502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50" name="Google Shape;250;p27"/>
          <p:cNvSpPr txBox="1"/>
          <p:nvPr>
            <p:ph idx="7" type="subTitle"/>
          </p:nvPr>
        </p:nvSpPr>
        <p:spPr>
          <a:xfrm>
            <a:off x="6804033" y="3381011"/>
            <a:ext cx="1956900" cy="292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251" name="Google Shape;251;p27"/>
          <p:cNvSpPr txBox="1"/>
          <p:nvPr>
            <p:ph idx="8" type="subTitle"/>
          </p:nvPr>
        </p:nvSpPr>
        <p:spPr>
          <a:xfrm>
            <a:off x="6804033" y="3691907"/>
            <a:ext cx="1956900" cy="502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252" name="Google Shape;252;p27"/>
          <p:cNvSpPr txBox="1"/>
          <p:nvPr>
            <p:ph type="title"/>
          </p:nvPr>
        </p:nvSpPr>
        <p:spPr>
          <a:xfrm>
            <a:off x="439700" y="0"/>
            <a:ext cx="8354400" cy="16683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Section title center">
  <p:cSld name="Section title center_1">
    <p:spTree>
      <p:nvGrpSpPr>
        <p:cNvPr id="253" name="Shape 253"/>
        <p:cNvGrpSpPr/>
        <p:nvPr/>
      </p:nvGrpSpPr>
      <p:grpSpPr>
        <a:xfrm>
          <a:off x="0" y="0"/>
          <a:ext cx="0" cy="0"/>
          <a:chOff x="0" y="0"/>
          <a:chExt cx="0" cy="0"/>
        </a:xfrm>
      </p:grpSpPr>
      <p:sp>
        <p:nvSpPr>
          <p:cNvPr id="254" name="Google Shape;254;p28"/>
          <p:cNvSpPr txBox="1"/>
          <p:nvPr>
            <p:ph type="title"/>
          </p:nvPr>
        </p:nvSpPr>
        <p:spPr>
          <a:xfrm>
            <a:off x="666750" y="2785625"/>
            <a:ext cx="7810500" cy="5952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255" name="Google Shape;255;p28"/>
          <p:cNvSpPr/>
          <p:nvPr/>
        </p:nvSpPr>
        <p:spPr>
          <a:xfrm>
            <a:off x="3886200" y="1087364"/>
            <a:ext cx="1371600" cy="1371600"/>
          </a:xfrm>
          <a:prstGeom prst="ellipse">
            <a:avLst/>
          </a:prstGeom>
          <a:noFill/>
          <a:ln cap="flat" cmpd="sng" w="19050">
            <a:solidFill>
              <a:srgbClr val="A371F7"/>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56" name="Google Shape;256;p28"/>
          <p:cNvSpPr txBox="1"/>
          <p:nvPr>
            <p:ph idx="1" type="subTitle"/>
          </p:nvPr>
        </p:nvSpPr>
        <p:spPr>
          <a:xfrm>
            <a:off x="667500" y="3461836"/>
            <a:ext cx="7809000" cy="594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Section title center">
  <p:cSld name="Section title center_2">
    <p:spTree>
      <p:nvGrpSpPr>
        <p:cNvPr id="257" name="Shape 257"/>
        <p:cNvGrpSpPr/>
        <p:nvPr/>
      </p:nvGrpSpPr>
      <p:grpSpPr>
        <a:xfrm>
          <a:off x="0" y="0"/>
          <a:ext cx="0" cy="0"/>
          <a:chOff x="0" y="0"/>
          <a:chExt cx="0" cy="0"/>
        </a:xfrm>
      </p:grpSpPr>
      <p:sp>
        <p:nvSpPr>
          <p:cNvPr id="258" name="Google Shape;258;p29"/>
          <p:cNvSpPr txBox="1"/>
          <p:nvPr>
            <p:ph type="title"/>
          </p:nvPr>
        </p:nvSpPr>
        <p:spPr>
          <a:xfrm>
            <a:off x="666750" y="2785625"/>
            <a:ext cx="7810500" cy="5952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259" name="Google Shape;259;p29"/>
          <p:cNvSpPr/>
          <p:nvPr/>
        </p:nvSpPr>
        <p:spPr>
          <a:xfrm>
            <a:off x="3886200" y="1087364"/>
            <a:ext cx="1371600" cy="1371600"/>
          </a:xfrm>
          <a:prstGeom prst="ellipse">
            <a:avLst/>
          </a:prstGeom>
          <a:no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60" name="Google Shape;260;p29"/>
          <p:cNvSpPr txBox="1"/>
          <p:nvPr>
            <p:ph idx="1" type="subTitle"/>
          </p:nvPr>
        </p:nvSpPr>
        <p:spPr>
          <a:xfrm>
            <a:off x="667500" y="3461836"/>
            <a:ext cx="7809000" cy="594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title center">
  <p:cSld name="Section title center_3">
    <p:spTree>
      <p:nvGrpSpPr>
        <p:cNvPr id="261" name="Shape 261"/>
        <p:cNvGrpSpPr/>
        <p:nvPr/>
      </p:nvGrpSpPr>
      <p:grpSpPr>
        <a:xfrm>
          <a:off x="0" y="0"/>
          <a:ext cx="0" cy="0"/>
          <a:chOff x="0" y="0"/>
          <a:chExt cx="0" cy="0"/>
        </a:xfrm>
      </p:grpSpPr>
      <p:sp>
        <p:nvSpPr>
          <p:cNvPr id="262" name="Google Shape;262;p30"/>
          <p:cNvSpPr txBox="1"/>
          <p:nvPr>
            <p:ph type="title"/>
          </p:nvPr>
        </p:nvSpPr>
        <p:spPr>
          <a:xfrm>
            <a:off x="666750" y="2785625"/>
            <a:ext cx="7810500" cy="5952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263" name="Google Shape;263;p30"/>
          <p:cNvSpPr/>
          <p:nvPr/>
        </p:nvSpPr>
        <p:spPr>
          <a:xfrm>
            <a:off x="3886200" y="1087364"/>
            <a:ext cx="1371600" cy="1371600"/>
          </a:xfrm>
          <a:prstGeom prst="ellipse">
            <a:avLst/>
          </a:prstGeom>
          <a:no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64" name="Google Shape;264;p30"/>
          <p:cNvSpPr txBox="1"/>
          <p:nvPr>
            <p:ph idx="1" type="subTitle"/>
          </p:nvPr>
        </p:nvSpPr>
        <p:spPr>
          <a:xfrm>
            <a:off x="667500" y="3461836"/>
            <a:ext cx="7809000" cy="594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3. Template instructions (Icon Instructions) 1">
  <p:cSld name="Template instructions (Footer Instructions)_1_1_1">
    <p:bg>
      <p:bgPr>
        <a:solidFill>
          <a:schemeClr val="lt1"/>
        </a:solidFill>
      </p:bgPr>
    </p:bg>
    <p:spTree>
      <p:nvGrpSpPr>
        <p:cNvPr id="56" name="Shape 56"/>
        <p:cNvGrpSpPr/>
        <p:nvPr/>
      </p:nvGrpSpPr>
      <p:grpSpPr>
        <a:xfrm>
          <a:off x="0" y="0"/>
          <a:ext cx="0" cy="0"/>
          <a:chOff x="0" y="0"/>
          <a:chExt cx="0" cy="0"/>
        </a:xfrm>
      </p:grpSpPr>
      <p:sp>
        <p:nvSpPr>
          <p:cNvPr id="57" name="Google Shape;57;p4"/>
          <p:cNvSpPr txBox="1"/>
          <p:nvPr/>
        </p:nvSpPr>
        <p:spPr>
          <a:xfrm>
            <a:off x="836122" y="310716"/>
            <a:ext cx="4928100" cy="592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0F6FC"/>
              </a:buClr>
              <a:buSzPts val="4100"/>
              <a:buFont typeface="Arial"/>
              <a:buNone/>
            </a:pPr>
            <a:r>
              <a:rPr b="1" lang="en" sz="3600">
                <a:solidFill>
                  <a:schemeClr val="dk1"/>
                </a:solidFill>
              </a:rPr>
              <a:t>Shape</a:t>
            </a:r>
            <a:r>
              <a:rPr b="1" i="0" lang="en" sz="3600" u="none" cap="none" strike="noStrike">
                <a:solidFill>
                  <a:schemeClr val="dk1"/>
                </a:solidFill>
              </a:rPr>
              <a:t> instructions</a:t>
            </a:r>
            <a:endParaRPr b="1" sz="3600">
              <a:solidFill>
                <a:schemeClr val="dk1"/>
              </a:solidFill>
            </a:endParaRPr>
          </a:p>
        </p:txBody>
      </p:sp>
      <p:sp>
        <p:nvSpPr>
          <p:cNvPr id="58" name="Google Shape;58;p4"/>
          <p:cNvSpPr txBox="1"/>
          <p:nvPr/>
        </p:nvSpPr>
        <p:spPr>
          <a:xfrm>
            <a:off x="806575" y="3558225"/>
            <a:ext cx="2355600" cy="900600"/>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rgbClr val="8B949E"/>
              </a:buClr>
              <a:buSzPts val="1200"/>
              <a:buFont typeface="Arial"/>
              <a:buNone/>
            </a:pPr>
            <a:r>
              <a:rPr lang="en">
                <a:solidFill>
                  <a:schemeClr val="dk2"/>
                </a:solidFill>
              </a:rPr>
              <a:t>When creating rounded corner rectangles, lines, </a:t>
            </a:r>
            <a:br>
              <a:rPr lang="en">
                <a:solidFill>
                  <a:schemeClr val="dk2"/>
                </a:solidFill>
              </a:rPr>
            </a:br>
            <a:r>
              <a:rPr lang="en">
                <a:solidFill>
                  <a:schemeClr val="dk2"/>
                </a:solidFill>
              </a:rPr>
              <a:t>or circles, </a:t>
            </a:r>
            <a:r>
              <a:rPr lang="en">
                <a:solidFill>
                  <a:schemeClr val="dk1"/>
                </a:solidFill>
              </a:rPr>
              <a:t>all line widths or outlines should be 2px </a:t>
            </a:r>
            <a:endParaRPr>
              <a:solidFill>
                <a:schemeClr val="dk1"/>
              </a:solidFill>
            </a:endParaRPr>
          </a:p>
        </p:txBody>
      </p:sp>
      <p:sp>
        <p:nvSpPr>
          <p:cNvPr id="59" name="Google Shape;59;p4"/>
          <p:cNvSpPr/>
          <p:nvPr/>
        </p:nvSpPr>
        <p:spPr>
          <a:xfrm>
            <a:off x="3412022" y="1302959"/>
            <a:ext cx="1371600" cy="1371600"/>
          </a:xfrm>
          <a:prstGeom prst="ellipse">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60" name="Google Shape;60;p4"/>
          <p:cNvSpPr/>
          <p:nvPr/>
        </p:nvSpPr>
        <p:spPr>
          <a:xfrm>
            <a:off x="5097086" y="2125839"/>
            <a:ext cx="548700" cy="548700"/>
          </a:xfrm>
          <a:prstGeom prst="ellipse">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pic>
        <p:nvPicPr>
          <p:cNvPr id="61" name="Google Shape;61;p4"/>
          <p:cNvPicPr preferRelativeResize="0"/>
          <p:nvPr/>
        </p:nvPicPr>
        <p:blipFill rotWithShape="1">
          <a:blip r:embed="rId2">
            <a:alphaModFix/>
          </a:blip>
          <a:srcRect b="8583" l="0" r="0" t="0"/>
          <a:stretch/>
        </p:blipFill>
        <p:spPr>
          <a:xfrm>
            <a:off x="836119" y="1327404"/>
            <a:ext cx="2286000" cy="1871400"/>
          </a:xfrm>
          <a:prstGeom prst="roundRect">
            <a:avLst>
              <a:gd fmla="val 3546" name="adj"/>
            </a:avLst>
          </a:prstGeom>
          <a:noFill/>
          <a:ln cap="flat" cmpd="sng" w="19050">
            <a:solidFill>
              <a:schemeClr val="accent1"/>
            </a:solidFill>
            <a:prstDash val="solid"/>
            <a:round/>
            <a:headEnd len="sm" w="sm" type="none"/>
            <a:tailEnd len="sm" w="sm" type="none"/>
          </a:ln>
        </p:spPr>
      </p:pic>
      <p:sp>
        <p:nvSpPr>
          <p:cNvPr id="62" name="Google Shape;62;p4"/>
          <p:cNvSpPr/>
          <p:nvPr/>
        </p:nvSpPr>
        <p:spPr>
          <a:xfrm>
            <a:off x="1427475" y="1327400"/>
            <a:ext cx="548700" cy="548700"/>
          </a:xfrm>
          <a:prstGeom prst="roundRect">
            <a:avLst>
              <a:gd fmla="val 8980" name="adj"/>
            </a:avLst>
          </a:prstGeom>
          <a:no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3" name="Google Shape;63;p4"/>
          <p:cNvSpPr txBox="1"/>
          <p:nvPr/>
        </p:nvSpPr>
        <p:spPr>
          <a:xfrm>
            <a:off x="3488225" y="3558225"/>
            <a:ext cx="4928100" cy="1116000"/>
          </a:xfrm>
          <a:prstGeom prst="rect">
            <a:avLst/>
          </a:prstGeom>
          <a:noFill/>
          <a:ln>
            <a:noFill/>
          </a:ln>
        </p:spPr>
        <p:txBody>
          <a:bodyPr anchorCtr="0" anchor="t" bIns="19050" lIns="19050" spcFirstLastPara="1" rIns="19050" wrap="square" tIns="19050">
            <a:spAutoFit/>
          </a:bodyPr>
          <a:lstStyle/>
          <a:p>
            <a:pPr indent="0" lvl="0" marL="0" marR="0" rtl="0" algn="l">
              <a:lnSpc>
                <a:spcPct val="100000"/>
              </a:lnSpc>
              <a:spcBef>
                <a:spcPts val="0"/>
              </a:spcBef>
              <a:spcAft>
                <a:spcPts val="0"/>
              </a:spcAft>
              <a:buClr>
                <a:srgbClr val="8B949E"/>
              </a:buClr>
              <a:buSzPts val="1200"/>
              <a:buFont typeface="Arial"/>
              <a:buNone/>
            </a:pPr>
            <a:r>
              <a:rPr lang="en">
                <a:solidFill>
                  <a:schemeClr val="dk2"/>
                </a:solidFill>
              </a:rPr>
              <a:t>Either create your own shape and follow the shape instructions or </a:t>
            </a:r>
            <a:r>
              <a:rPr lang="en">
                <a:solidFill>
                  <a:schemeClr val="dk1"/>
                </a:solidFill>
              </a:rPr>
              <a:t>feel free to copy and paste from here! </a:t>
            </a:r>
            <a:br>
              <a:rPr lang="en">
                <a:solidFill>
                  <a:schemeClr val="dk1"/>
                </a:solidFill>
              </a:rPr>
            </a:br>
            <a:r>
              <a:rPr lang="en">
                <a:solidFill>
                  <a:schemeClr val="dk2"/>
                </a:solidFill>
              </a:rPr>
              <a:t>Click “Slide” then “Edit theme” and then copy and paste the intended shape. Click the “x” at the top right to exit </a:t>
            </a:r>
            <a:br>
              <a:rPr lang="en">
                <a:solidFill>
                  <a:schemeClr val="dk2"/>
                </a:solidFill>
              </a:rPr>
            </a:br>
            <a:r>
              <a:rPr lang="en">
                <a:solidFill>
                  <a:schemeClr val="dk2"/>
                </a:solidFill>
              </a:rPr>
              <a:t>theme and return to presentation view. </a:t>
            </a:r>
            <a:endParaRPr>
              <a:solidFill>
                <a:schemeClr val="dk2"/>
              </a:solidFill>
            </a:endParaRPr>
          </a:p>
        </p:txBody>
      </p:sp>
      <p:sp>
        <p:nvSpPr>
          <p:cNvPr id="64" name="Google Shape;64;p4"/>
          <p:cNvSpPr/>
          <p:nvPr/>
        </p:nvSpPr>
        <p:spPr>
          <a:xfrm>
            <a:off x="6111625" y="1327400"/>
            <a:ext cx="2288100" cy="1347300"/>
          </a:xfrm>
          <a:prstGeom prst="roundRect">
            <a:avLst>
              <a:gd fmla="val 509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txBox="1"/>
          <p:nvPr/>
        </p:nvSpPr>
        <p:spPr>
          <a:xfrm>
            <a:off x="3098370" y="2877495"/>
            <a:ext cx="1998900" cy="280800"/>
          </a:xfrm>
          <a:prstGeom prst="rect">
            <a:avLst/>
          </a:prstGeom>
          <a:no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None/>
            </a:pPr>
            <a:r>
              <a:rPr lang="en" sz="1600">
                <a:solidFill>
                  <a:schemeClr val="dk1"/>
                </a:solidFill>
              </a:rPr>
              <a:t>Large circle </a:t>
            </a:r>
            <a:br>
              <a:rPr lang="en" sz="1600">
                <a:solidFill>
                  <a:schemeClr val="dk1"/>
                </a:solidFill>
              </a:rPr>
            </a:br>
            <a:r>
              <a:rPr lang="en" sz="1600">
                <a:solidFill>
                  <a:schemeClr val="dk1"/>
                </a:solidFill>
              </a:rPr>
              <a:t>(1.5”)</a:t>
            </a:r>
            <a:endParaRPr sz="1600">
              <a:solidFill>
                <a:schemeClr val="dk1"/>
              </a:solidFill>
            </a:endParaRPr>
          </a:p>
        </p:txBody>
      </p:sp>
      <p:sp>
        <p:nvSpPr>
          <p:cNvPr id="66" name="Google Shape;66;p4"/>
          <p:cNvSpPr txBox="1"/>
          <p:nvPr/>
        </p:nvSpPr>
        <p:spPr>
          <a:xfrm>
            <a:off x="4371970" y="2877495"/>
            <a:ext cx="1998900" cy="280800"/>
          </a:xfrm>
          <a:prstGeom prst="rect">
            <a:avLst/>
          </a:prstGeom>
          <a:no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None/>
            </a:pPr>
            <a:r>
              <a:rPr lang="en" sz="1600">
                <a:solidFill>
                  <a:schemeClr val="dk1"/>
                </a:solidFill>
              </a:rPr>
              <a:t>Small</a:t>
            </a:r>
            <a:r>
              <a:rPr lang="en" sz="1600">
                <a:solidFill>
                  <a:schemeClr val="dk1"/>
                </a:solidFill>
              </a:rPr>
              <a:t> circle </a:t>
            </a:r>
            <a:br>
              <a:rPr lang="en" sz="1600">
                <a:solidFill>
                  <a:schemeClr val="dk1"/>
                </a:solidFill>
              </a:rPr>
            </a:br>
            <a:r>
              <a:rPr lang="en" sz="1600">
                <a:solidFill>
                  <a:schemeClr val="dk1"/>
                </a:solidFill>
              </a:rPr>
              <a:t>(0.6”)</a:t>
            </a:r>
            <a:endParaRPr sz="1600">
              <a:solidFill>
                <a:schemeClr val="dk1"/>
              </a:solidFill>
            </a:endParaRPr>
          </a:p>
        </p:txBody>
      </p:sp>
      <p:sp>
        <p:nvSpPr>
          <p:cNvPr id="67" name="Google Shape;67;p4"/>
          <p:cNvSpPr txBox="1"/>
          <p:nvPr/>
        </p:nvSpPr>
        <p:spPr>
          <a:xfrm>
            <a:off x="6256220" y="2877495"/>
            <a:ext cx="1998900" cy="280800"/>
          </a:xfrm>
          <a:prstGeom prst="rect">
            <a:avLst/>
          </a:prstGeom>
          <a:no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None/>
            </a:pPr>
            <a:r>
              <a:rPr lang="en" sz="1600">
                <a:solidFill>
                  <a:schemeClr val="dk1"/>
                </a:solidFill>
              </a:rPr>
              <a:t>Rectangle with rounded corners</a:t>
            </a:r>
            <a:endParaRPr sz="16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Section title left">
  <p:cSld name="Section title left_1">
    <p:spTree>
      <p:nvGrpSpPr>
        <p:cNvPr id="265" name="Shape 265"/>
        <p:cNvGrpSpPr/>
        <p:nvPr/>
      </p:nvGrpSpPr>
      <p:grpSpPr>
        <a:xfrm>
          <a:off x="0" y="0"/>
          <a:ext cx="0" cy="0"/>
          <a:chOff x="0" y="0"/>
          <a:chExt cx="0" cy="0"/>
        </a:xfrm>
      </p:grpSpPr>
      <p:sp>
        <p:nvSpPr>
          <p:cNvPr id="266" name="Google Shape;266;p31"/>
          <p:cNvSpPr txBox="1"/>
          <p:nvPr>
            <p:ph type="title"/>
          </p:nvPr>
        </p:nvSpPr>
        <p:spPr>
          <a:xfrm>
            <a:off x="2095119" y="2136970"/>
            <a:ext cx="6296400" cy="595200"/>
          </a:xfrm>
          <a:prstGeom prst="rect">
            <a:avLst/>
          </a:prstGeom>
          <a:noFill/>
          <a:ln>
            <a:noFill/>
          </a:ln>
        </p:spPr>
        <p:txBody>
          <a:bodyPr anchorCtr="0" anchor="b" bIns="17150" lIns="34275" spcFirstLastPara="1" rIns="34275" wrap="square" tIns="17150">
            <a:noAutofit/>
          </a:bodyPr>
          <a:lstStyle>
            <a:lvl1pPr lvl="0" marR="0" rtl="0">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9pPr>
          </a:lstStyle>
          <a:p/>
        </p:txBody>
      </p:sp>
      <p:sp>
        <p:nvSpPr>
          <p:cNvPr id="267" name="Google Shape;267;p31"/>
          <p:cNvSpPr/>
          <p:nvPr/>
        </p:nvSpPr>
        <p:spPr>
          <a:xfrm>
            <a:off x="512194" y="1885950"/>
            <a:ext cx="1371600" cy="13716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68" name="Google Shape;268;p31"/>
          <p:cNvSpPr txBox="1"/>
          <p:nvPr>
            <p:ph idx="1" type="subTitle"/>
          </p:nvPr>
        </p:nvSpPr>
        <p:spPr>
          <a:xfrm>
            <a:off x="2090928" y="2686450"/>
            <a:ext cx="6300300" cy="320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Section title left">
  <p:cSld name="Section title left_2">
    <p:spTree>
      <p:nvGrpSpPr>
        <p:cNvPr id="269" name="Shape 269"/>
        <p:cNvGrpSpPr/>
        <p:nvPr/>
      </p:nvGrpSpPr>
      <p:grpSpPr>
        <a:xfrm>
          <a:off x="0" y="0"/>
          <a:ext cx="0" cy="0"/>
          <a:chOff x="0" y="0"/>
          <a:chExt cx="0" cy="0"/>
        </a:xfrm>
      </p:grpSpPr>
      <p:sp>
        <p:nvSpPr>
          <p:cNvPr id="270" name="Google Shape;270;p32"/>
          <p:cNvSpPr/>
          <p:nvPr/>
        </p:nvSpPr>
        <p:spPr>
          <a:xfrm>
            <a:off x="512194" y="1885950"/>
            <a:ext cx="1371600" cy="1371600"/>
          </a:xfrm>
          <a:prstGeom prst="ellipse">
            <a:avLst/>
          </a:prstGeom>
          <a:no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71" name="Google Shape;271;p32"/>
          <p:cNvSpPr txBox="1"/>
          <p:nvPr>
            <p:ph type="title"/>
          </p:nvPr>
        </p:nvSpPr>
        <p:spPr>
          <a:xfrm>
            <a:off x="2095119" y="2136970"/>
            <a:ext cx="6296400" cy="595200"/>
          </a:xfrm>
          <a:prstGeom prst="rect">
            <a:avLst/>
          </a:prstGeom>
          <a:noFill/>
          <a:ln>
            <a:noFill/>
          </a:ln>
        </p:spPr>
        <p:txBody>
          <a:bodyPr anchorCtr="0" anchor="b" bIns="17150" lIns="34275" spcFirstLastPara="1" rIns="34275" wrap="square" tIns="17150">
            <a:noAutofit/>
          </a:bodyPr>
          <a:lstStyle>
            <a:lvl1pPr lvl="0" marR="0" rtl="0">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9pPr>
          </a:lstStyle>
          <a:p/>
        </p:txBody>
      </p:sp>
      <p:sp>
        <p:nvSpPr>
          <p:cNvPr id="272" name="Google Shape;272;p32"/>
          <p:cNvSpPr txBox="1"/>
          <p:nvPr>
            <p:ph idx="1" type="subTitle"/>
          </p:nvPr>
        </p:nvSpPr>
        <p:spPr>
          <a:xfrm>
            <a:off x="2090928" y="2686450"/>
            <a:ext cx="6300300" cy="320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Section title left">
  <p:cSld name="Section title left_3">
    <p:spTree>
      <p:nvGrpSpPr>
        <p:cNvPr id="273" name="Shape 273"/>
        <p:cNvGrpSpPr/>
        <p:nvPr/>
      </p:nvGrpSpPr>
      <p:grpSpPr>
        <a:xfrm>
          <a:off x="0" y="0"/>
          <a:ext cx="0" cy="0"/>
          <a:chOff x="0" y="0"/>
          <a:chExt cx="0" cy="0"/>
        </a:xfrm>
      </p:grpSpPr>
      <p:sp>
        <p:nvSpPr>
          <p:cNvPr id="274" name="Google Shape;274;p33"/>
          <p:cNvSpPr/>
          <p:nvPr/>
        </p:nvSpPr>
        <p:spPr>
          <a:xfrm>
            <a:off x="512194" y="1885950"/>
            <a:ext cx="1371600" cy="1371600"/>
          </a:xfrm>
          <a:prstGeom prst="ellipse">
            <a:avLst/>
          </a:prstGeom>
          <a:no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275" name="Google Shape;275;p33"/>
          <p:cNvSpPr txBox="1"/>
          <p:nvPr>
            <p:ph type="title"/>
          </p:nvPr>
        </p:nvSpPr>
        <p:spPr>
          <a:xfrm>
            <a:off x="2095119" y="2136970"/>
            <a:ext cx="6296400" cy="595200"/>
          </a:xfrm>
          <a:prstGeom prst="rect">
            <a:avLst/>
          </a:prstGeom>
          <a:noFill/>
          <a:ln>
            <a:noFill/>
          </a:ln>
        </p:spPr>
        <p:txBody>
          <a:bodyPr anchorCtr="0" anchor="b" bIns="17150" lIns="34275" spcFirstLastPara="1" rIns="34275" wrap="square" tIns="17150">
            <a:noAutofit/>
          </a:bodyPr>
          <a:lstStyle>
            <a:lvl1pPr lvl="0" marR="0" rtl="0">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9pPr>
          </a:lstStyle>
          <a:p/>
        </p:txBody>
      </p:sp>
      <p:sp>
        <p:nvSpPr>
          <p:cNvPr id="276" name="Google Shape;276;p33"/>
          <p:cNvSpPr txBox="1"/>
          <p:nvPr>
            <p:ph idx="1" type="subTitle"/>
          </p:nvPr>
        </p:nvSpPr>
        <p:spPr>
          <a:xfrm>
            <a:off x="2090928" y="2686450"/>
            <a:ext cx="6300300" cy="320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Large statement">
  <p:cSld name="Section title left_4">
    <p:bg>
      <p:bgPr>
        <a:gradFill>
          <a:gsLst>
            <a:gs pos="0">
              <a:schemeClr val="accent5"/>
            </a:gs>
            <a:gs pos="50000">
              <a:schemeClr val="accent1"/>
            </a:gs>
            <a:gs pos="100000">
              <a:schemeClr val="accent4"/>
            </a:gs>
          </a:gsLst>
          <a:lin ang="18900044" scaled="0"/>
        </a:gradFill>
      </p:bgPr>
    </p:bg>
    <p:spTree>
      <p:nvGrpSpPr>
        <p:cNvPr id="277" name="Shape 277"/>
        <p:cNvGrpSpPr/>
        <p:nvPr/>
      </p:nvGrpSpPr>
      <p:grpSpPr>
        <a:xfrm>
          <a:off x="0" y="0"/>
          <a:ext cx="0" cy="0"/>
          <a:chOff x="0" y="0"/>
          <a:chExt cx="0" cy="0"/>
        </a:xfrm>
      </p:grpSpPr>
      <p:sp>
        <p:nvSpPr>
          <p:cNvPr id="278" name="Google Shape;278;p34"/>
          <p:cNvSpPr/>
          <p:nvPr/>
        </p:nvSpPr>
        <p:spPr>
          <a:xfrm>
            <a:off x="9157716" y="3866418"/>
            <a:ext cx="1161900" cy="1947600"/>
          </a:xfrm>
          <a:prstGeom prst="rect">
            <a:avLst/>
          </a:prstGeom>
          <a:solidFill>
            <a:srgbClr val="282828"/>
          </a:solidFill>
          <a:ln cap="flat" cmpd="sng" w="50800">
            <a:solidFill>
              <a:schemeClr val="l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79" name="Google Shape;279;p34"/>
          <p:cNvSpPr/>
          <p:nvPr/>
        </p:nvSpPr>
        <p:spPr>
          <a:xfrm>
            <a:off x="9160002" y="3209544"/>
            <a:ext cx="1428900" cy="3031200"/>
          </a:xfrm>
          <a:prstGeom prst="rect">
            <a:avLst/>
          </a:prstGeom>
          <a:solidFill>
            <a:srgbClr val="28282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80" name="Google Shape;280;p34"/>
          <p:cNvSpPr/>
          <p:nvPr/>
        </p:nvSpPr>
        <p:spPr>
          <a:xfrm>
            <a:off x="8445627" y="5161041"/>
            <a:ext cx="1428900" cy="866400"/>
          </a:xfrm>
          <a:prstGeom prst="rect">
            <a:avLst/>
          </a:prstGeom>
          <a:solidFill>
            <a:srgbClr val="28282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81" name="Google Shape;281;p34"/>
          <p:cNvSpPr txBox="1"/>
          <p:nvPr>
            <p:ph type="title"/>
          </p:nvPr>
        </p:nvSpPr>
        <p:spPr>
          <a:xfrm>
            <a:off x="457200" y="947700"/>
            <a:ext cx="7115100" cy="3248100"/>
          </a:xfrm>
          <a:prstGeom prst="rect">
            <a:avLst/>
          </a:prstGeom>
          <a:noFill/>
          <a:ln>
            <a:noFill/>
          </a:ln>
        </p:spPr>
        <p:txBody>
          <a:bodyPr anchorCtr="0" anchor="ctr" bIns="17150" lIns="34275" spcFirstLastPara="1" rIns="34275" wrap="square" tIns="17150">
            <a:noAutofit/>
          </a:bodyPr>
          <a:lstStyle>
            <a:lvl1pPr lvl="0" marR="0" rtl="0">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Large statement">
  <p:cSld name="Section title left_5">
    <p:bg>
      <p:bgPr>
        <a:gradFill>
          <a:gsLst>
            <a:gs pos="0">
              <a:schemeClr val="accent2"/>
            </a:gs>
            <a:gs pos="24000">
              <a:schemeClr val="accent5"/>
            </a:gs>
            <a:gs pos="100000">
              <a:schemeClr val="accent1"/>
            </a:gs>
          </a:gsLst>
          <a:lin ang="18900044" scaled="0"/>
        </a:gradFill>
      </p:bgPr>
    </p:bg>
    <p:spTree>
      <p:nvGrpSpPr>
        <p:cNvPr id="282" name="Shape 282"/>
        <p:cNvGrpSpPr/>
        <p:nvPr/>
      </p:nvGrpSpPr>
      <p:grpSpPr>
        <a:xfrm>
          <a:off x="0" y="0"/>
          <a:ext cx="0" cy="0"/>
          <a:chOff x="0" y="0"/>
          <a:chExt cx="0" cy="0"/>
        </a:xfrm>
      </p:grpSpPr>
      <p:sp>
        <p:nvSpPr>
          <p:cNvPr id="283" name="Google Shape;283;p35"/>
          <p:cNvSpPr txBox="1"/>
          <p:nvPr>
            <p:ph type="title"/>
          </p:nvPr>
        </p:nvSpPr>
        <p:spPr>
          <a:xfrm>
            <a:off x="457200" y="947700"/>
            <a:ext cx="7115100" cy="3248100"/>
          </a:xfrm>
          <a:prstGeom prst="rect">
            <a:avLst/>
          </a:prstGeom>
          <a:noFill/>
          <a:ln>
            <a:noFill/>
          </a:ln>
        </p:spPr>
        <p:txBody>
          <a:bodyPr anchorCtr="0" anchor="ctr" bIns="17150" lIns="34275" spcFirstLastPara="1" rIns="34275" wrap="square" tIns="17150">
            <a:noAutofit/>
          </a:bodyPr>
          <a:lstStyle>
            <a:lvl1pPr lvl="0" marR="0" rtl="0">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Large statement">
  <p:cSld name="Section title left_6">
    <p:bg>
      <p:bgPr>
        <a:gradFill>
          <a:gsLst>
            <a:gs pos="0">
              <a:schemeClr val="accent2"/>
            </a:gs>
            <a:gs pos="51000">
              <a:schemeClr val="accent6"/>
            </a:gs>
            <a:gs pos="100000">
              <a:schemeClr val="accent3"/>
            </a:gs>
          </a:gsLst>
          <a:lin ang="18900044" scaled="0"/>
        </a:gradFill>
      </p:bgPr>
    </p:bg>
    <p:spTree>
      <p:nvGrpSpPr>
        <p:cNvPr id="284" name="Shape 284"/>
        <p:cNvGrpSpPr/>
        <p:nvPr/>
      </p:nvGrpSpPr>
      <p:grpSpPr>
        <a:xfrm>
          <a:off x="0" y="0"/>
          <a:ext cx="0" cy="0"/>
          <a:chOff x="0" y="0"/>
          <a:chExt cx="0" cy="0"/>
        </a:xfrm>
      </p:grpSpPr>
      <p:sp>
        <p:nvSpPr>
          <p:cNvPr id="285" name="Google Shape;285;p36"/>
          <p:cNvSpPr txBox="1"/>
          <p:nvPr>
            <p:ph type="title"/>
          </p:nvPr>
        </p:nvSpPr>
        <p:spPr>
          <a:xfrm>
            <a:off x="457200" y="947700"/>
            <a:ext cx="7115100" cy="3248100"/>
          </a:xfrm>
          <a:prstGeom prst="rect">
            <a:avLst/>
          </a:prstGeom>
          <a:noFill/>
          <a:ln>
            <a:noFill/>
          </a:ln>
        </p:spPr>
        <p:txBody>
          <a:bodyPr anchorCtr="0" anchor="ctr" bIns="17150" lIns="34275" spcFirstLastPara="1" rIns="34275" wrap="square" tIns="17150">
            <a:noAutofit/>
          </a:bodyPr>
          <a:lstStyle>
            <a:lvl1pPr lvl="0" marR="0" rtl="0">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4400"/>
              <a:buFont typeface="Arial"/>
              <a:buNone/>
              <a:defRPr b="1" i="0" sz="4400" u="none" cap="none" strike="noStrike">
                <a:solidFill>
                  <a:srgbClr val="F0F6FC"/>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Where the world builds software (DO NOT EDIT)">
  <p:cSld name="Two points">
    <p:spTree>
      <p:nvGrpSpPr>
        <p:cNvPr id="286" name="Shape 286"/>
        <p:cNvGrpSpPr/>
        <p:nvPr/>
      </p:nvGrpSpPr>
      <p:grpSpPr>
        <a:xfrm>
          <a:off x="0" y="0"/>
          <a:ext cx="0" cy="0"/>
          <a:chOff x="0" y="0"/>
          <a:chExt cx="0" cy="0"/>
        </a:xfrm>
      </p:grpSpPr>
      <p:sp>
        <p:nvSpPr>
          <p:cNvPr id="287" name="Google Shape;287;p37"/>
          <p:cNvSpPr/>
          <p:nvPr/>
        </p:nvSpPr>
        <p:spPr>
          <a:xfrm>
            <a:off x="2981400" y="4457700"/>
            <a:ext cx="3181200" cy="60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288" name="Google Shape;288;p37"/>
          <p:cNvPicPr preferRelativeResize="0"/>
          <p:nvPr/>
        </p:nvPicPr>
        <p:blipFill rotWithShape="1">
          <a:blip r:embed="rId2">
            <a:alphaModFix/>
          </a:blip>
          <a:srcRect b="0" l="13310" r="13310" t="0"/>
          <a:stretch/>
        </p:blipFill>
        <p:spPr>
          <a:xfrm rot="514789">
            <a:off x="-609982" y="-108835"/>
            <a:ext cx="10363960" cy="7945020"/>
          </a:xfrm>
          <a:prstGeom prst="rect">
            <a:avLst/>
          </a:prstGeom>
          <a:noFill/>
          <a:ln>
            <a:noFill/>
          </a:ln>
        </p:spPr>
      </p:pic>
      <p:sp>
        <p:nvSpPr>
          <p:cNvPr id="289" name="Google Shape;289;p37"/>
          <p:cNvSpPr txBox="1"/>
          <p:nvPr/>
        </p:nvSpPr>
        <p:spPr>
          <a:xfrm>
            <a:off x="0" y="285750"/>
            <a:ext cx="9144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400">
                <a:solidFill>
                  <a:schemeClr val="accent1"/>
                </a:solidFill>
              </a:rPr>
              <a:t>Where the world builds software</a:t>
            </a:r>
            <a:endParaRPr b="1" sz="4400">
              <a:solidFill>
                <a:schemeClr val="accent1"/>
              </a:solidFill>
            </a:endParaRPr>
          </a:p>
        </p:txBody>
      </p:sp>
      <p:grpSp>
        <p:nvGrpSpPr>
          <p:cNvPr id="290" name="Google Shape;290;p37"/>
          <p:cNvGrpSpPr/>
          <p:nvPr/>
        </p:nvGrpSpPr>
        <p:grpSpPr>
          <a:xfrm>
            <a:off x="357750" y="1060713"/>
            <a:ext cx="8428500" cy="1040875"/>
            <a:chOff x="333925" y="1138125"/>
            <a:chExt cx="8428500" cy="1040875"/>
          </a:xfrm>
        </p:grpSpPr>
        <p:sp>
          <p:nvSpPr>
            <p:cNvPr id="291" name="Google Shape;291;p37"/>
            <p:cNvSpPr txBox="1"/>
            <p:nvPr/>
          </p:nvSpPr>
          <p:spPr>
            <a:xfrm>
              <a:off x="333925" y="1138125"/>
              <a:ext cx="1485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rPr>
                <a:t>83M+</a:t>
              </a:r>
              <a:endParaRPr b="1" sz="3600">
                <a:solidFill>
                  <a:schemeClr val="dk1"/>
                </a:solidFill>
              </a:endParaRPr>
            </a:p>
          </p:txBody>
        </p:sp>
        <p:sp>
          <p:nvSpPr>
            <p:cNvPr id="292" name="Google Shape;292;p37"/>
            <p:cNvSpPr txBox="1"/>
            <p:nvPr/>
          </p:nvSpPr>
          <p:spPr>
            <a:xfrm>
              <a:off x="1979125" y="1138125"/>
              <a:ext cx="1485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rPr>
                <a:t>4</a:t>
              </a:r>
              <a:r>
                <a:rPr b="1" lang="en" sz="3600">
                  <a:solidFill>
                    <a:schemeClr val="dk1"/>
                  </a:solidFill>
                </a:rPr>
                <a:t>M+</a:t>
              </a:r>
              <a:endParaRPr b="1" sz="3600">
                <a:solidFill>
                  <a:schemeClr val="dk1"/>
                </a:solidFill>
              </a:endParaRPr>
            </a:p>
          </p:txBody>
        </p:sp>
        <p:sp>
          <p:nvSpPr>
            <p:cNvPr id="293" name="Google Shape;293;p37"/>
            <p:cNvSpPr txBox="1"/>
            <p:nvPr/>
          </p:nvSpPr>
          <p:spPr>
            <a:xfrm>
              <a:off x="3624325" y="1138125"/>
              <a:ext cx="1485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rPr>
                <a:t>2.6B+</a:t>
              </a:r>
              <a:endParaRPr b="1" sz="3600">
                <a:solidFill>
                  <a:schemeClr val="dk1"/>
                </a:solidFill>
              </a:endParaRPr>
            </a:p>
          </p:txBody>
        </p:sp>
        <p:sp>
          <p:nvSpPr>
            <p:cNvPr id="294" name="Google Shape;294;p37"/>
            <p:cNvSpPr txBox="1"/>
            <p:nvPr/>
          </p:nvSpPr>
          <p:spPr>
            <a:xfrm>
              <a:off x="5269525" y="1138125"/>
              <a:ext cx="166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rPr>
                <a:t>1,000+</a:t>
              </a:r>
              <a:endParaRPr b="1" sz="3600">
                <a:solidFill>
                  <a:schemeClr val="dk1"/>
                </a:solidFill>
              </a:endParaRPr>
            </a:p>
          </p:txBody>
        </p:sp>
        <p:sp>
          <p:nvSpPr>
            <p:cNvPr id="295" name="Google Shape;295;p37"/>
            <p:cNvSpPr txBox="1"/>
            <p:nvPr/>
          </p:nvSpPr>
          <p:spPr>
            <a:xfrm>
              <a:off x="7095625" y="1138125"/>
              <a:ext cx="166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rPr>
                <a:t>200M+</a:t>
              </a:r>
              <a:endParaRPr b="1" sz="3600">
                <a:solidFill>
                  <a:schemeClr val="dk1"/>
                </a:solidFill>
              </a:endParaRPr>
            </a:p>
          </p:txBody>
        </p:sp>
        <p:sp>
          <p:nvSpPr>
            <p:cNvPr id="296" name="Google Shape;296;p37"/>
            <p:cNvSpPr txBox="1"/>
            <p:nvPr/>
          </p:nvSpPr>
          <p:spPr>
            <a:xfrm>
              <a:off x="401275" y="1686400"/>
              <a:ext cx="135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Mono"/>
                  <a:ea typeface="Roboto Mono"/>
                  <a:cs typeface="Roboto Mono"/>
                  <a:sym typeface="Roboto Mono"/>
                </a:rPr>
                <a:t>Developers</a:t>
              </a:r>
              <a:endParaRPr sz="1000">
                <a:solidFill>
                  <a:schemeClr val="dk2"/>
                </a:solidFill>
                <a:latin typeface="Roboto Mono"/>
                <a:ea typeface="Roboto Mono"/>
                <a:cs typeface="Roboto Mono"/>
                <a:sym typeface="Roboto Mono"/>
              </a:endParaRPr>
            </a:p>
          </p:txBody>
        </p:sp>
        <p:sp>
          <p:nvSpPr>
            <p:cNvPr id="297" name="Google Shape;297;p37"/>
            <p:cNvSpPr txBox="1"/>
            <p:nvPr/>
          </p:nvSpPr>
          <p:spPr>
            <a:xfrm>
              <a:off x="2046475" y="1686400"/>
              <a:ext cx="1351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Mono"/>
                  <a:ea typeface="Roboto Mono"/>
                  <a:cs typeface="Roboto Mono"/>
                  <a:sym typeface="Roboto Mono"/>
                </a:rPr>
                <a:t>Organizations</a:t>
              </a:r>
              <a:endParaRPr sz="1000">
                <a:solidFill>
                  <a:schemeClr val="dk2"/>
                </a:solidFill>
                <a:latin typeface="Roboto Mono"/>
                <a:ea typeface="Roboto Mono"/>
                <a:cs typeface="Roboto Mono"/>
                <a:sym typeface="Roboto Mono"/>
              </a:endParaRPr>
            </a:p>
          </p:txBody>
        </p:sp>
        <p:sp>
          <p:nvSpPr>
            <p:cNvPr id="298" name="Google Shape;298;p37"/>
            <p:cNvSpPr txBox="1"/>
            <p:nvPr/>
          </p:nvSpPr>
          <p:spPr>
            <a:xfrm>
              <a:off x="3691675" y="1686400"/>
              <a:ext cx="1351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Mono"/>
                  <a:ea typeface="Roboto Mono"/>
                  <a:cs typeface="Roboto Mono"/>
                  <a:sym typeface="Roboto Mono"/>
                </a:rPr>
                <a:t>Contributions per year</a:t>
              </a:r>
              <a:endParaRPr sz="1000">
                <a:solidFill>
                  <a:schemeClr val="dk2"/>
                </a:solidFill>
                <a:latin typeface="Roboto Mono"/>
                <a:ea typeface="Roboto Mono"/>
                <a:cs typeface="Roboto Mono"/>
                <a:sym typeface="Roboto Mono"/>
              </a:endParaRPr>
            </a:p>
          </p:txBody>
        </p:sp>
        <p:sp>
          <p:nvSpPr>
            <p:cNvPr id="299" name="Google Shape;299;p37"/>
            <p:cNvSpPr txBox="1"/>
            <p:nvPr/>
          </p:nvSpPr>
          <p:spPr>
            <a:xfrm>
              <a:off x="5427325" y="1686400"/>
              <a:ext cx="1351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Mono"/>
                  <a:ea typeface="Roboto Mono"/>
                  <a:cs typeface="Roboto Mono"/>
                  <a:sym typeface="Roboto Mono"/>
                </a:rPr>
                <a:t>Top open source communities</a:t>
              </a:r>
              <a:endParaRPr sz="1000">
                <a:solidFill>
                  <a:schemeClr val="dk2"/>
                </a:solidFill>
                <a:latin typeface="Roboto Mono"/>
                <a:ea typeface="Roboto Mono"/>
                <a:cs typeface="Roboto Mono"/>
                <a:sym typeface="Roboto Mono"/>
              </a:endParaRPr>
            </a:p>
          </p:txBody>
        </p:sp>
        <p:sp>
          <p:nvSpPr>
            <p:cNvPr id="300" name="Google Shape;300;p37"/>
            <p:cNvSpPr txBox="1"/>
            <p:nvPr/>
          </p:nvSpPr>
          <p:spPr>
            <a:xfrm>
              <a:off x="7148725" y="1686400"/>
              <a:ext cx="1560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Roboto Mono"/>
                  <a:ea typeface="Roboto Mono"/>
                  <a:cs typeface="Roboto Mono"/>
                  <a:sym typeface="Roboto Mono"/>
                </a:rPr>
                <a:t>Private + public repositories</a:t>
              </a:r>
              <a:endParaRPr sz="1000">
                <a:solidFill>
                  <a:schemeClr val="dk2"/>
                </a:solidFill>
                <a:latin typeface="Roboto Mono"/>
                <a:ea typeface="Roboto Mono"/>
                <a:cs typeface="Roboto Mono"/>
                <a:sym typeface="Roboto Mono"/>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itle only">
  <p:cSld name="Two points_3">
    <p:spTree>
      <p:nvGrpSpPr>
        <p:cNvPr id="301" name="Shape 301"/>
        <p:cNvGrpSpPr/>
        <p:nvPr/>
      </p:nvGrpSpPr>
      <p:grpSpPr>
        <a:xfrm>
          <a:off x="0" y="0"/>
          <a:ext cx="0" cy="0"/>
          <a:chOff x="0" y="0"/>
          <a:chExt cx="0" cy="0"/>
        </a:xfrm>
      </p:grpSpPr>
      <p:sp>
        <p:nvSpPr>
          <p:cNvPr id="302" name="Google Shape;302;p38"/>
          <p:cNvSpPr txBox="1"/>
          <p:nvPr>
            <p:ph type="title"/>
          </p:nvPr>
        </p:nvSpPr>
        <p:spPr>
          <a:xfrm>
            <a:off x="438150" y="466725"/>
            <a:ext cx="8420100" cy="600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Title &amp; text">
  <p:cSld name="Two points_3_2">
    <p:spTree>
      <p:nvGrpSpPr>
        <p:cNvPr id="303" name="Shape 303"/>
        <p:cNvGrpSpPr/>
        <p:nvPr/>
      </p:nvGrpSpPr>
      <p:grpSpPr>
        <a:xfrm>
          <a:off x="0" y="0"/>
          <a:ext cx="0" cy="0"/>
          <a:chOff x="0" y="0"/>
          <a:chExt cx="0" cy="0"/>
        </a:xfrm>
      </p:grpSpPr>
      <p:sp>
        <p:nvSpPr>
          <p:cNvPr id="304" name="Google Shape;304;p39"/>
          <p:cNvSpPr txBox="1"/>
          <p:nvPr>
            <p:ph type="title"/>
          </p:nvPr>
        </p:nvSpPr>
        <p:spPr>
          <a:xfrm>
            <a:off x="438150" y="466725"/>
            <a:ext cx="8420100" cy="600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05" name="Google Shape;305;p39"/>
          <p:cNvSpPr txBox="1"/>
          <p:nvPr>
            <p:ph idx="1" type="subTitle"/>
          </p:nvPr>
        </p:nvSpPr>
        <p:spPr>
          <a:xfrm>
            <a:off x="438150" y="1376725"/>
            <a:ext cx="3967200" cy="87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Clr>
                <a:schemeClr val="dk1"/>
              </a:buClr>
              <a:buSzPts val="2000"/>
              <a:buNone/>
              <a:defRPr b="1" sz="2000">
                <a:solidFill>
                  <a:schemeClr val="dk1"/>
                </a:solidFill>
              </a:defRPr>
            </a:lvl2pPr>
            <a:lvl3pPr lvl="2" rtl="0">
              <a:spcBef>
                <a:spcPts val="0"/>
              </a:spcBef>
              <a:spcAft>
                <a:spcPts val="0"/>
              </a:spcAft>
              <a:buClr>
                <a:schemeClr val="dk1"/>
              </a:buClr>
              <a:buSzPts val="2000"/>
              <a:buNone/>
              <a:defRPr b="1" sz="2000">
                <a:solidFill>
                  <a:schemeClr val="dk1"/>
                </a:solidFill>
              </a:defRPr>
            </a:lvl3pPr>
            <a:lvl4pPr lvl="3" rtl="0">
              <a:spcBef>
                <a:spcPts val="0"/>
              </a:spcBef>
              <a:spcAft>
                <a:spcPts val="0"/>
              </a:spcAft>
              <a:buClr>
                <a:schemeClr val="dk1"/>
              </a:buClr>
              <a:buSzPts val="2000"/>
              <a:buNone/>
              <a:defRPr b="1" sz="2000">
                <a:solidFill>
                  <a:schemeClr val="dk1"/>
                </a:solidFill>
              </a:defRPr>
            </a:lvl4pPr>
            <a:lvl5pPr lvl="4" rtl="0">
              <a:spcBef>
                <a:spcPts val="0"/>
              </a:spcBef>
              <a:spcAft>
                <a:spcPts val="0"/>
              </a:spcAft>
              <a:buClr>
                <a:schemeClr val="dk1"/>
              </a:buClr>
              <a:buSzPts val="2000"/>
              <a:buNone/>
              <a:defRPr b="1" sz="2000">
                <a:solidFill>
                  <a:schemeClr val="dk1"/>
                </a:solidFill>
              </a:defRPr>
            </a:lvl5pPr>
            <a:lvl6pPr lvl="5" rtl="0">
              <a:spcBef>
                <a:spcPts val="0"/>
              </a:spcBef>
              <a:spcAft>
                <a:spcPts val="0"/>
              </a:spcAft>
              <a:buClr>
                <a:schemeClr val="dk1"/>
              </a:buClr>
              <a:buSzPts val="2000"/>
              <a:buNone/>
              <a:defRPr b="1" sz="2000">
                <a:solidFill>
                  <a:schemeClr val="dk1"/>
                </a:solidFill>
              </a:defRPr>
            </a:lvl6pPr>
            <a:lvl7pPr lvl="6" rtl="0">
              <a:spcBef>
                <a:spcPts val="0"/>
              </a:spcBef>
              <a:spcAft>
                <a:spcPts val="0"/>
              </a:spcAft>
              <a:buClr>
                <a:schemeClr val="dk1"/>
              </a:buClr>
              <a:buSzPts val="2000"/>
              <a:buNone/>
              <a:defRPr b="1" sz="2000">
                <a:solidFill>
                  <a:schemeClr val="dk1"/>
                </a:solidFill>
              </a:defRPr>
            </a:lvl7pPr>
            <a:lvl8pPr lvl="7" rtl="0">
              <a:spcBef>
                <a:spcPts val="0"/>
              </a:spcBef>
              <a:spcAft>
                <a:spcPts val="0"/>
              </a:spcAft>
              <a:buClr>
                <a:schemeClr val="dk1"/>
              </a:buClr>
              <a:buSzPts val="2000"/>
              <a:buNone/>
              <a:defRPr b="1" sz="2000">
                <a:solidFill>
                  <a:schemeClr val="dk1"/>
                </a:solidFill>
              </a:defRPr>
            </a:lvl8pPr>
            <a:lvl9pPr lvl="8" rtl="0">
              <a:spcBef>
                <a:spcPts val="0"/>
              </a:spcBef>
              <a:spcAft>
                <a:spcPts val="0"/>
              </a:spcAft>
              <a:buClr>
                <a:schemeClr val="dk1"/>
              </a:buClr>
              <a:buSzPts val="2000"/>
              <a:buNone/>
              <a:defRPr b="1" sz="2000">
                <a:solidFill>
                  <a:schemeClr val="dk1"/>
                </a:solidFill>
              </a:defRPr>
            </a:lvl9pPr>
          </a:lstStyle>
          <a:p/>
        </p:txBody>
      </p:sp>
      <p:sp>
        <p:nvSpPr>
          <p:cNvPr id="306" name="Google Shape;306;p39"/>
          <p:cNvSpPr txBox="1"/>
          <p:nvPr>
            <p:ph idx="2" type="subTitle"/>
          </p:nvPr>
        </p:nvSpPr>
        <p:spPr>
          <a:xfrm>
            <a:off x="438150" y="2074550"/>
            <a:ext cx="39672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307" name="Google Shape;307;p39"/>
          <p:cNvSpPr txBox="1"/>
          <p:nvPr>
            <p:ph idx="3" type="subTitle"/>
          </p:nvPr>
        </p:nvSpPr>
        <p:spPr>
          <a:xfrm>
            <a:off x="4738650" y="1376725"/>
            <a:ext cx="3967200" cy="87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Clr>
                <a:schemeClr val="dk1"/>
              </a:buClr>
              <a:buSzPts val="2000"/>
              <a:buNone/>
              <a:defRPr b="1" sz="2000">
                <a:solidFill>
                  <a:schemeClr val="dk1"/>
                </a:solidFill>
              </a:defRPr>
            </a:lvl2pPr>
            <a:lvl3pPr lvl="2" rtl="0">
              <a:spcBef>
                <a:spcPts val="0"/>
              </a:spcBef>
              <a:spcAft>
                <a:spcPts val="0"/>
              </a:spcAft>
              <a:buClr>
                <a:schemeClr val="dk1"/>
              </a:buClr>
              <a:buSzPts val="2000"/>
              <a:buNone/>
              <a:defRPr b="1" sz="2000">
                <a:solidFill>
                  <a:schemeClr val="dk1"/>
                </a:solidFill>
              </a:defRPr>
            </a:lvl3pPr>
            <a:lvl4pPr lvl="3" rtl="0">
              <a:spcBef>
                <a:spcPts val="0"/>
              </a:spcBef>
              <a:spcAft>
                <a:spcPts val="0"/>
              </a:spcAft>
              <a:buClr>
                <a:schemeClr val="dk1"/>
              </a:buClr>
              <a:buSzPts val="2000"/>
              <a:buNone/>
              <a:defRPr b="1" sz="2000">
                <a:solidFill>
                  <a:schemeClr val="dk1"/>
                </a:solidFill>
              </a:defRPr>
            </a:lvl4pPr>
            <a:lvl5pPr lvl="4" rtl="0">
              <a:spcBef>
                <a:spcPts val="0"/>
              </a:spcBef>
              <a:spcAft>
                <a:spcPts val="0"/>
              </a:spcAft>
              <a:buClr>
                <a:schemeClr val="dk1"/>
              </a:buClr>
              <a:buSzPts val="2000"/>
              <a:buNone/>
              <a:defRPr b="1" sz="2000">
                <a:solidFill>
                  <a:schemeClr val="dk1"/>
                </a:solidFill>
              </a:defRPr>
            </a:lvl5pPr>
            <a:lvl6pPr lvl="5" rtl="0">
              <a:spcBef>
                <a:spcPts val="0"/>
              </a:spcBef>
              <a:spcAft>
                <a:spcPts val="0"/>
              </a:spcAft>
              <a:buClr>
                <a:schemeClr val="dk1"/>
              </a:buClr>
              <a:buSzPts val="2000"/>
              <a:buNone/>
              <a:defRPr b="1" sz="2000">
                <a:solidFill>
                  <a:schemeClr val="dk1"/>
                </a:solidFill>
              </a:defRPr>
            </a:lvl6pPr>
            <a:lvl7pPr lvl="6" rtl="0">
              <a:spcBef>
                <a:spcPts val="0"/>
              </a:spcBef>
              <a:spcAft>
                <a:spcPts val="0"/>
              </a:spcAft>
              <a:buClr>
                <a:schemeClr val="dk1"/>
              </a:buClr>
              <a:buSzPts val="2000"/>
              <a:buNone/>
              <a:defRPr b="1" sz="2000">
                <a:solidFill>
                  <a:schemeClr val="dk1"/>
                </a:solidFill>
              </a:defRPr>
            </a:lvl7pPr>
            <a:lvl8pPr lvl="7" rtl="0">
              <a:spcBef>
                <a:spcPts val="0"/>
              </a:spcBef>
              <a:spcAft>
                <a:spcPts val="0"/>
              </a:spcAft>
              <a:buClr>
                <a:schemeClr val="dk1"/>
              </a:buClr>
              <a:buSzPts val="2000"/>
              <a:buNone/>
              <a:defRPr b="1" sz="2000">
                <a:solidFill>
                  <a:schemeClr val="dk1"/>
                </a:solidFill>
              </a:defRPr>
            </a:lvl8pPr>
            <a:lvl9pPr lvl="8" rtl="0">
              <a:spcBef>
                <a:spcPts val="0"/>
              </a:spcBef>
              <a:spcAft>
                <a:spcPts val="0"/>
              </a:spcAft>
              <a:buClr>
                <a:schemeClr val="dk1"/>
              </a:buClr>
              <a:buSzPts val="2000"/>
              <a:buNone/>
              <a:defRPr b="1" sz="2000">
                <a:solidFill>
                  <a:schemeClr val="dk1"/>
                </a:solidFill>
              </a:defRPr>
            </a:lvl9pPr>
          </a:lstStyle>
          <a:p/>
        </p:txBody>
      </p:sp>
      <p:sp>
        <p:nvSpPr>
          <p:cNvPr id="308" name="Google Shape;308;p39"/>
          <p:cNvSpPr txBox="1"/>
          <p:nvPr>
            <p:ph idx="4" type="subTitle"/>
          </p:nvPr>
        </p:nvSpPr>
        <p:spPr>
          <a:xfrm>
            <a:off x="4738650" y="2074550"/>
            <a:ext cx="39672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Two points">
  <p:cSld name="Two points_3_1">
    <p:spTree>
      <p:nvGrpSpPr>
        <p:cNvPr id="309" name="Shape 309"/>
        <p:cNvGrpSpPr/>
        <p:nvPr/>
      </p:nvGrpSpPr>
      <p:grpSpPr>
        <a:xfrm>
          <a:off x="0" y="0"/>
          <a:ext cx="0" cy="0"/>
          <a:chOff x="0" y="0"/>
          <a:chExt cx="0" cy="0"/>
        </a:xfrm>
      </p:grpSpPr>
      <p:sp>
        <p:nvSpPr>
          <p:cNvPr id="310" name="Google Shape;310;p40"/>
          <p:cNvSpPr/>
          <p:nvPr/>
        </p:nvSpPr>
        <p:spPr>
          <a:xfrm>
            <a:off x="4576286" y="2629797"/>
            <a:ext cx="5487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11" name="Google Shape;311;p40"/>
          <p:cNvSpPr/>
          <p:nvPr/>
        </p:nvSpPr>
        <p:spPr>
          <a:xfrm>
            <a:off x="4576286" y="1838677"/>
            <a:ext cx="5487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12" name="Google Shape;312;p40"/>
          <p:cNvSpPr txBox="1"/>
          <p:nvPr>
            <p:ph type="title"/>
          </p:nvPr>
        </p:nvSpPr>
        <p:spPr>
          <a:xfrm>
            <a:off x="456296" y="17002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3" name="Google Shape;313;p40"/>
          <p:cNvSpPr txBox="1"/>
          <p:nvPr>
            <p:ph idx="1" type="subTitle"/>
          </p:nvPr>
        </p:nvSpPr>
        <p:spPr>
          <a:xfrm>
            <a:off x="5227320" y="1762560"/>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14" name="Google Shape;314;p40"/>
          <p:cNvSpPr txBox="1"/>
          <p:nvPr>
            <p:ph idx="2" type="subTitle"/>
          </p:nvPr>
        </p:nvSpPr>
        <p:spPr>
          <a:xfrm>
            <a:off x="5227320" y="2073456"/>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15" name="Google Shape;315;p40"/>
          <p:cNvSpPr txBox="1"/>
          <p:nvPr>
            <p:ph idx="3" type="subTitle"/>
          </p:nvPr>
        </p:nvSpPr>
        <p:spPr>
          <a:xfrm>
            <a:off x="5227320" y="2567232"/>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16" name="Google Shape;316;p40"/>
          <p:cNvSpPr txBox="1"/>
          <p:nvPr>
            <p:ph idx="4" type="subTitle"/>
          </p:nvPr>
        </p:nvSpPr>
        <p:spPr>
          <a:xfrm>
            <a:off x="5227320" y="2878128"/>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4. Template instructions (font guide)">
  <p:cSld name="Template instructions (font guide)">
    <p:spTree>
      <p:nvGrpSpPr>
        <p:cNvPr id="68" name="Shape 68"/>
        <p:cNvGrpSpPr/>
        <p:nvPr/>
      </p:nvGrpSpPr>
      <p:grpSpPr>
        <a:xfrm>
          <a:off x="0" y="0"/>
          <a:ext cx="0" cy="0"/>
          <a:chOff x="0" y="0"/>
          <a:chExt cx="0" cy="0"/>
        </a:xfrm>
      </p:grpSpPr>
      <p:graphicFrame>
        <p:nvGraphicFramePr>
          <p:cNvPr id="69" name="Google Shape;69;p5"/>
          <p:cNvGraphicFramePr/>
          <p:nvPr/>
        </p:nvGraphicFramePr>
        <p:xfrm>
          <a:off x="3052739" y="272348"/>
          <a:ext cx="3000000" cy="3000000"/>
        </p:xfrm>
        <a:graphic>
          <a:graphicData uri="http://schemas.openxmlformats.org/drawingml/2006/table">
            <a:tbl>
              <a:tblPr bandRow="1" firstRow="1">
                <a:noFill/>
                <a:tableStyleId>{511F4D4C-A9DE-4DB7-92EC-D8CCB468FCE8}</a:tableStyleId>
              </a:tblPr>
              <a:tblGrid>
                <a:gridCol w="4005300"/>
                <a:gridCol w="1988500"/>
              </a:tblGrid>
              <a:tr h="865450">
                <a:tc>
                  <a:txBody>
                    <a:bodyPr/>
                    <a:lstStyle/>
                    <a:p>
                      <a:pPr indent="0" lvl="0" marL="0" marR="0" rtl="0" algn="l">
                        <a:lnSpc>
                          <a:spcPct val="100000"/>
                        </a:lnSpc>
                        <a:spcBef>
                          <a:spcPts val="0"/>
                        </a:spcBef>
                        <a:spcAft>
                          <a:spcPts val="0"/>
                        </a:spcAft>
                        <a:buClr>
                          <a:srgbClr val="A371F7"/>
                        </a:buClr>
                        <a:buSzPts val="6000"/>
                        <a:buFont typeface="Arial"/>
                        <a:buNone/>
                      </a:pPr>
                      <a:r>
                        <a:rPr b="1" lang="en" sz="6000">
                          <a:solidFill>
                            <a:schemeClr val="dk1"/>
                          </a:solidFill>
                        </a:rPr>
                        <a:t>X-l</a:t>
                      </a:r>
                      <a:r>
                        <a:rPr b="1" i="0" lang="en" sz="6000" u="none" cap="none" strike="noStrike">
                          <a:solidFill>
                            <a:schemeClr val="dk1"/>
                          </a:solidFill>
                          <a:latin typeface="Arial"/>
                          <a:ea typeface="Arial"/>
                          <a:cs typeface="Arial"/>
                          <a:sym typeface="Arial"/>
                        </a:rPr>
                        <a:t>arge </a:t>
                      </a:r>
                      <a:r>
                        <a:rPr b="1" lang="en" sz="6000">
                          <a:solidFill>
                            <a:schemeClr val="dk1"/>
                          </a:solidFill>
                        </a:rPr>
                        <a:t>#</a:t>
                      </a:r>
                      <a:endParaRPr b="1" i="0" sz="6000" u="none" cap="none" strike="noStrike">
                        <a:solidFill>
                          <a:schemeClr val="dk1"/>
                        </a:solidFill>
                        <a:latin typeface="Arial"/>
                        <a:ea typeface="Arial"/>
                        <a:cs typeface="Arial"/>
                        <a:sym typeface="Aria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8B949E"/>
                        </a:buClr>
                        <a:buSzPts val="1400"/>
                        <a:buFont typeface="Arial"/>
                        <a:buNone/>
                      </a:pPr>
                      <a:r>
                        <a:rPr lang="en">
                          <a:solidFill>
                            <a:schemeClr val="dk2"/>
                          </a:solidFill>
                        </a:rPr>
                        <a:t>Arial</a:t>
                      </a:r>
                      <a:r>
                        <a:rPr i="0" lang="en" sz="1400" u="none" cap="none" strike="noStrike">
                          <a:solidFill>
                            <a:schemeClr val="dk2"/>
                          </a:solidFill>
                        </a:rPr>
                        <a:t> Bold </a:t>
                      </a:r>
                      <a:r>
                        <a:rPr lang="en">
                          <a:solidFill>
                            <a:schemeClr val="dk2"/>
                          </a:solidFill>
                        </a:rPr>
                        <a:t>60</a:t>
                      </a:r>
                      <a:r>
                        <a:rPr i="0" lang="en" sz="1400" u="none" cap="none" strike="noStrike">
                          <a:solidFill>
                            <a:schemeClr val="dk2"/>
                          </a:solidFill>
                        </a:rPr>
                        <a:t>pt</a:t>
                      </a:r>
                      <a:endParaRPr sz="500">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81825">
                <a:tc>
                  <a:txBody>
                    <a:bodyPr/>
                    <a:lstStyle/>
                    <a:p>
                      <a:pPr indent="0" lvl="0" marL="0" marR="0" rtl="0" algn="l">
                        <a:lnSpc>
                          <a:spcPct val="100000"/>
                        </a:lnSpc>
                        <a:spcBef>
                          <a:spcPts val="0"/>
                        </a:spcBef>
                        <a:spcAft>
                          <a:spcPts val="0"/>
                        </a:spcAft>
                        <a:buNone/>
                      </a:pPr>
                      <a:r>
                        <a:rPr b="1" lang="en" sz="4400">
                          <a:solidFill>
                            <a:schemeClr val="dk1"/>
                          </a:solidFill>
                        </a:rPr>
                        <a:t>Large title</a:t>
                      </a:r>
                      <a:endParaRPr b="1" sz="4400">
                        <a:solidFill>
                          <a:schemeClr val="dk1"/>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Clr>
                          <a:srgbClr val="8B949E"/>
                        </a:buClr>
                        <a:buSzPts val="1400"/>
                        <a:buFont typeface="Arial"/>
                        <a:buNone/>
                      </a:pPr>
                      <a:r>
                        <a:rPr lang="en">
                          <a:solidFill>
                            <a:schemeClr val="dk2"/>
                          </a:solidFill>
                        </a:rPr>
                        <a:t>Arial Bold 44pt</a:t>
                      </a:r>
                      <a:endParaRPr>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81825">
                <a:tc>
                  <a:txBody>
                    <a:bodyPr/>
                    <a:lstStyle/>
                    <a:p>
                      <a:pPr indent="0" lvl="0" marL="0" marR="0" rtl="0" algn="l">
                        <a:lnSpc>
                          <a:spcPct val="100000"/>
                        </a:lnSpc>
                        <a:spcBef>
                          <a:spcPts val="0"/>
                        </a:spcBef>
                        <a:spcAft>
                          <a:spcPts val="0"/>
                        </a:spcAft>
                        <a:buClr>
                          <a:srgbClr val="388BFD"/>
                        </a:buClr>
                        <a:buSzPts val="3600"/>
                        <a:buFont typeface="Arial"/>
                        <a:buNone/>
                      </a:pPr>
                      <a:r>
                        <a:rPr b="1" lang="en" sz="3600">
                          <a:solidFill>
                            <a:schemeClr val="dk1"/>
                          </a:solidFill>
                        </a:rPr>
                        <a:t>Medium</a:t>
                      </a:r>
                      <a:r>
                        <a:rPr b="1" i="0" lang="en" sz="3600" u="none" cap="none" strike="noStrike">
                          <a:solidFill>
                            <a:schemeClr val="dk1"/>
                          </a:solidFill>
                          <a:latin typeface="Arial"/>
                          <a:ea typeface="Arial"/>
                          <a:cs typeface="Arial"/>
                          <a:sym typeface="Arial"/>
                        </a:rPr>
                        <a:t> title</a:t>
                      </a:r>
                      <a:endParaRPr b="1" i="0" sz="900" u="none" cap="none" strike="noStrike">
                        <a:solidFill>
                          <a:schemeClr val="dk1"/>
                        </a:solidFill>
                        <a:latin typeface="Arial"/>
                        <a:ea typeface="Arial"/>
                        <a:cs typeface="Arial"/>
                        <a:sym typeface="Aria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8B949E"/>
                        </a:buClr>
                        <a:buSzPts val="1400"/>
                        <a:buFont typeface="Arial"/>
                        <a:buNone/>
                      </a:pPr>
                      <a:r>
                        <a:rPr lang="en">
                          <a:solidFill>
                            <a:schemeClr val="dk2"/>
                          </a:solidFill>
                        </a:rPr>
                        <a:t>Arial</a:t>
                      </a:r>
                      <a:r>
                        <a:rPr i="0" lang="en" sz="1400" u="none" cap="none" strike="noStrike">
                          <a:solidFill>
                            <a:schemeClr val="dk2"/>
                          </a:solidFill>
                        </a:rPr>
                        <a:t> Bold </a:t>
                      </a:r>
                      <a:r>
                        <a:rPr lang="en">
                          <a:solidFill>
                            <a:schemeClr val="dk2"/>
                          </a:solidFill>
                        </a:rPr>
                        <a:t>36</a:t>
                      </a:r>
                      <a:r>
                        <a:rPr i="0" lang="en" sz="1400" u="none" cap="none" strike="noStrike">
                          <a:solidFill>
                            <a:schemeClr val="dk2"/>
                          </a:solidFill>
                        </a:rPr>
                        <a:t>pt</a:t>
                      </a:r>
                      <a:endParaRPr sz="500">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0125">
                <a:tc>
                  <a:txBody>
                    <a:bodyPr/>
                    <a:lstStyle/>
                    <a:p>
                      <a:pPr indent="0" lvl="0" marL="0" marR="0" rtl="0" algn="l">
                        <a:lnSpc>
                          <a:spcPct val="100000"/>
                        </a:lnSpc>
                        <a:spcBef>
                          <a:spcPts val="0"/>
                        </a:spcBef>
                        <a:spcAft>
                          <a:spcPts val="0"/>
                        </a:spcAft>
                        <a:buNone/>
                      </a:pPr>
                      <a:r>
                        <a:rPr b="1" lang="en" sz="2800">
                          <a:solidFill>
                            <a:schemeClr val="dk1"/>
                          </a:solidFill>
                        </a:rPr>
                        <a:t>Small title</a:t>
                      </a:r>
                      <a:endParaRPr b="1" i="0" sz="2800" u="none" cap="none" strike="noStrike">
                        <a:solidFill>
                          <a:schemeClr val="dk1"/>
                        </a:solidFill>
                        <a:latin typeface="Arial"/>
                        <a:ea typeface="Arial"/>
                        <a:cs typeface="Arial"/>
                        <a:sym typeface="Aria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dk2"/>
                          </a:solidFill>
                        </a:rPr>
                        <a:t>Arial Bold 28pt</a:t>
                      </a:r>
                      <a:endParaRPr>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0125">
                <a:tc>
                  <a:txBody>
                    <a:bodyPr/>
                    <a:lstStyle/>
                    <a:p>
                      <a:pPr indent="0" lvl="0" marL="0" marR="0" rtl="0" algn="l">
                        <a:lnSpc>
                          <a:spcPct val="100000"/>
                        </a:lnSpc>
                        <a:spcBef>
                          <a:spcPts val="0"/>
                        </a:spcBef>
                        <a:spcAft>
                          <a:spcPts val="0"/>
                        </a:spcAft>
                        <a:buClr>
                          <a:schemeClr val="lt1"/>
                        </a:buClr>
                        <a:buSzPts val="2000"/>
                        <a:buFont typeface="Arial"/>
                        <a:buNone/>
                      </a:pPr>
                      <a:r>
                        <a:rPr b="1" lang="en" sz="2000">
                          <a:solidFill>
                            <a:schemeClr val="dk1"/>
                          </a:solidFill>
                        </a:rPr>
                        <a:t>X-s</a:t>
                      </a:r>
                      <a:r>
                        <a:rPr b="1" i="0" lang="en" sz="2000" u="none" cap="none" strike="noStrike">
                          <a:solidFill>
                            <a:schemeClr val="dk1"/>
                          </a:solidFill>
                          <a:latin typeface="Arial"/>
                          <a:ea typeface="Arial"/>
                          <a:cs typeface="Arial"/>
                          <a:sym typeface="Arial"/>
                        </a:rPr>
                        <a:t>mall title</a:t>
                      </a:r>
                      <a:endParaRPr b="1" sz="2000">
                        <a:solidFill>
                          <a:schemeClr val="dk1"/>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8B949E"/>
                        </a:buClr>
                        <a:buSzPts val="1400"/>
                        <a:buFont typeface="Arial"/>
                        <a:buNone/>
                      </a:pPr>
                      <a:r>
                        <a:rPr lang="en">
                          <a:solidFill>
                            <a:schemeClr val="dk2"/>
                          </a:solidFill>
                        </a:rPr>
                        <a:t>Arial</a:t>
                      </a:r>
                      <a:r>
                        <a:rPr i="0" lang="en" sz="1400" u="none" cap="none" strike="noStrike">
                          <a:solidFill>
                            <a:schemeClr val="dk2"/>
                          </a:solidFill>
                        </a:rPr>
                        <a:t> Bold </a:t>
                      </a:r>
                      <a:r>
                        <a:rPr lang="en">
                          <a:solidFill>
                            <a:schemeClr val="dk2"/>
                          </a:solidFill>
                        </a:rPr>
                        <a:t>20</a:t>
                      </a:r>
                      <a:r>
                        <a:rPr i="0" lang="en" sz="1400" u="none" cap="none" strike="noStrike">
                          <a:solidFill>
                            <a:schemeClr val="dk2"/>
                          </a:solidFill>
                        </a:rPr>
                        <a:t>pt</a:t>
                      </a:r>
                      <a:endParaRPr sz="500">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0125">
                <a:tc>
                  <a:txBody>
                    <a:bodyPr/>
                    <a:lstStyle/>
                    <a:p>
                      <a:pPr indent="0" lvl="0" marL="0" marR="0" rtl="0" algn="l">
                        <a:lnSpc>
                          <a:spcPct val="100000"/>
                        </a:lnSpc>
                        <a:spcBef>
                          <a:spcPts val="0"/>
                        </a:spcBef>
                        <a:spcAft>
                          <a:spcPts val="0"/>
                        </a:spcAft>
                        <a:buClr>
                          <a:srgbClr val="F0F6FC"/>
                        </a:buClr>
                        <a:buSzPts val="1700"/>
                        <a:buFont typeface="Arial"/>
                        <a:buNone/>
                      </a:pPr>
                      <a:r>
                        <a:rPr i="0" lang="en" sz="1600" u="none" cap="none" strike="noStrike">
                          <a:solidFill>
                            <a:srgbClr val="F0F6FC"/>
                          </a:solidFill>
                          <a:latin typeface="Roboto Mono"/>
                          <a:ea typeface="Roboto Mono"/>
                          <a:cs typeface="Roboto Mono"/>
                          <a:sym typeface="Roboto Mono"/>
                        </a:rPr>
                        <a:t>Large dates, usernames</a:t>
                      </a:r>
                      <a:endParaRPr i="0" sz="1600" u="none" cap="none" strike="noStrike">
                        <a:solidFill>
                          <a:schemeClr val="accent1"/>
                        </a:solidFill>
                        <a:latin typeface="Roboto Mono"/>
                        <a:ea typeface="Roboto Mono"/>
                        <a:cs typeface="Roboto Mono"/>
                        <a:sym typeface="Roboto Mono"/>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8B949E"/>
                        </a:buClr>
                        <a:buSzPts val="1400"/>
                        <a:buFont typeface="Arial"/>
                        <a:buNone/>
                      </a:pPr>
                      <a:r>
                        <a:rPr lang="en">
                          <a:solidFill>
                            <a:schemeClr val="dk2"/>
                          </a:solidFill>
                        </a:rPr>
                        <a:t>Roboto Mono</a:t>
                      </a:r>
                      <a:r>
                        <a:rPr i="0" lang="en" sz="1400" u="none" cap="none" strike="noStrike">
                          <a:solidFill>
                            <a:schemeClr val="dk2"/>
                          </a:solidFill>
                        </a:rPr>
                        <a:t> </a:t>
                      </a:r>
                      <a:r>
                        <a:rPr lang="en">
                          <a:solidFill>
                            <a:schemeClr val="dk2"/>
                          </a:solidFill>
                        </a:rPr>
                        <a:t>16</a:t>
                      </a:r>
                      <a:r>
                        <a:rPr i="0" lang="en" sz="1400" u="none" cap="none" strike="noStrike">
                          <a:solidFill>
                            <a:schemeClr val="dk2"/>
                          </a:solidFill>
                        </a:rPr>
                        <a:t>pt</a:t>
                      </a:r>
                      <a:endParaRPr sz="500">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0125">
                <a:tc>
                  <a:txBody>
                    <a:bodyPr/>
                    <a:lstStyle/>
                    <a:p>
                      <a:pPr indent="0" lvl="0" marL="0" marR="0" rtl="0" algn="l">
                        <a:lnSpc>
                          <a:spcPct val="100000"/>
                        </a:lnSpc>
                        <a:spcBef>
                          <a:spcPts val="0"/>
                        </a:spcBef>
                        <a:spcAft>
                          <a:spcPts val="0"/>
                        </a:spcAft>
                        <a:buClr>
                          <a:schemeClr val="lt1"/>
                        </a:buClr>
                        <a:buSzPts val="1700"/>
                        <a:buFont typeface="Arial"/>
                        <a:buNone/>
                      </a:pPr>
                      <a:r>
                        <a:rPr i="0" lang="en" sz="1600" u="none" cap="none" strike="noStrike">
                          <a:solidFill>
                            <a:schemeClr val="dk1"/>
                          </a:solidFill>
                        </a:rPr>
                        <a:t>Information</a:t>
                      </a:r>
                      <a:endParaRPr sz="400">
                        <a:solidFill>
                          <a:schemeClr val="dk1"/>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8B949E"/>
                        </a:buClr>
                        <a:buSzPts val="1400"/>
                        <a:buFont typeface="Arial"/>
                        <a:buNone/>
                      </a:pPr>
                      <a:r>
                        <a:rPr lang="en">
                          <a:solidFill>
                            <a:schemeClr val="dk2"/>
                          </a:solidFill>
                        </a:rPr>
                        <a:t>Arial</a:t>
                      </a:r>
                      <a:r>
                        <a:rPr i="0" lang="en" sz="1400" u="none" cap="none" strike="noStrike">
                          <a:solidFill>
                            <a:schemeClr val="dk2"/>
                          </a:solidFill>
                        </a:rPr>
                        <a:t> </a:t>
                      </a:r>
                      <a:r>
                        <a:rPr lang="en">
                          <a:solidFill>
                            <a:schemeClr val="dk2"/>
                          </a:solidFill>
                        </a:rPr>
                        <a:t>Regular</a:t>
                      </a:r>
                      <a:r>
                        <a:rPr i="0" lang="en" sz="1400" u="none" cap="none" strike="noStrike">
                          <a:solidFill>
                            <a:schemeClr val="dk2"/>
                          </a:solidFill>
                        </a:rPr>
                        <a:t> </a:t>
                      </a:r>
                      <a:r>
                        <a:rPr lang="en">
                          <a:solidFill>
                            <a:schemeClr val="dk2"/>
                          </a:solidFill>
                        </a:rPr>
                        <a:t>16</a:t>
                      </a:r>
                      <a:r>
                        <a:rPr i="0" lang="en" sz="1400" u="none" cap="none" strike="noStrike">
                          <a:solidFill>
                            <a:schemeClr val="dk2"/>
                          </a:solidFill>
                        </a:rPr>
                        <a:t>pt</a:t>
                      </a:r>
                      <a:endParaRPr sz="500">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0125">
                <a:tc>
                  <a:txBody>
                    <a:bodyPr/>
                    <a:lstStyle/>
                    <a:p>
                      <a:pPr indent="0" lvl="0" marL="0" marR="0" rtl="0" algn="l">
                        <a:lnSpc>
                          <a:spcPct val="100000"/>
                        </a:lnSpc>
                        <a:spcBef>
                          <a:spcPts val="0"/>
                        </a:spcBef>
                        <a:spcAft>
                          <a:spcPts val="0"/>
                        </a:spcAft>
                        <a:buClr>
                          <a:srgbClr val="8B949E"/>
                        </a:buClr>
                        <a:buSzPts val="1400"/>
                        <a:buFont typeface="Arial"/>
                        <a:buNone/>
                      </a:pPr>
                      <a:r>
                        <a:rPr lang="en">
                          <a:solidFill>
                            <a:schemeClr val="dk2"/>
                          </a:solidFill>
                        </a:rPr>
                        <a:t>Small information, supporting descriptions</a:t>
                      </a:r>
                      <a:endParaRPr i="0" u="none" cap="none" strike="noStrike">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8B949E"/>
                        </a:buClr>
                        <a:buSzPts val="1400"/>
                        <a:buFont typeface="Arial"/>
                        <a:buNone/>
                      </a:pPr>
                      <a:r>
                        <a:rPr lang="en">
                          <a:solidFill>
                            <a:schemeClr val="dk2"/>
                          </a:solidFill>
                        </a:rPr>
                        <a:t>Arial</a:t>
                      </a:r>
                      <a:r>
                        <a:rPr i="0" lang="en" sz="1400" u="none" cap="none" strike="noStrike">
                          <a:solidFill>
                            <a:schemeClr val="dk2"/>
                          </a:solidFill>
                        </a:rPr>
                        <a:t> </a:t>
                      </a:r>
                      <a:r>
                        <a:rPr lang="en">
                          <a:solidFill>
                            <a:schemeClr val="dk2"/>
                          </a:solidFill>
                        </a:rPr>
                        <a:t>Regular</a:t>
                      </a:r>
                      <a:r>
                        <a:rPr i="0" lang="en" sz="1400" u="none" cap="none" strike="noStrike">
                          <a:solidFill>
                            <a:schemeClr val="dk2"/>
                          </a:solidFill>
                        </a:rPr>
                        <a:t> </a:t>
                      </a:r>
                      <a:r>
                        <a:rPr lang="en">
                          <a:solidFill>
                            <a:schemeClr val="dk2"/>
                          </a:solidFill>
                        </a:rPr>
                        <a:t>14</a:t>
                      </a:r>
                      <a:r>
                        <a:rPr i="0" lang="en" sz="1400" u="none" cap="none" strike="noStrike">
                          <a:solidFill>
                            <a:schemeClr val="dk2"/>
                          </a:solidFill>
                        </a:rPr>
                        <a:t>pt</a:t>
                      </a:r>
                      <a:endParaRPr sz="500">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0125">
                <a:tc>
                  <a:txBody>
                    <a:bodyPr/>
                    <a:lstStyle/>
                    <a:p>
                      <a:pPr indent="0" lvl="0" marL="0" marR="0" rtl="0" algn="l">
                        <a:lnSpc>
                          <a:spcPct val="100000"/>
                        </a:lnSpc>
                        <a:spcBef>
                          <a:spcPts val="0"/>
                        </a:spcBef>
                        <a:spcAft>
                          <a:spcPts val="0"/>
                        </a:spcAft>
                        <a:buNone/>
                      </a:pPr>
                      <a:r>
                        <a:rPr lang="en" sz="1200">
                          <a:solidFill>
                            <a:schemeClr val="dk2"/>
                          </a:solidFill>
                        </a:rPr>
                        <a:t>X-small information, supporting descriptions</a:t>
                      </a:r>
                      <a:endParaRPr sz="1200">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solidFill>
                            <a:schemeClr val="dk2"/>
                          </a:solidFill>
                        </a:rPr>
                        <a:t>Arial Regular 12pt</a:t>
                      </a:r>
                      <a:endParaRPr>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0125">
                <a:tc>
                  <a:txBody>
                    <a:bodyPr/>
                    <a:lstStyle/>
                    <a:p>
                      <a:pPr indent="0" lvl="0" marL="0" marR="0" rtl="0" algn="l">
                        <a:lnSpc>
                          <a:spcPct val="100000"/>
                        </a:lnSpc>
                        <a:spcBef>
                          <a:spcPts val="0"/>
                        </a:spcBef>
                        <a:spcAft>
                          <a:spcPts val="0"/>
                        </a:spcAft>
                        <a:buClr>
                          <a:srgbClr val="8B949E"/>
                        </a:buClr>
                        <a:buSzPts val="1100"/>
                        <a:buFont typeface="Arial"/>
                        <a:buNone/>
                      </a:pPr>
                      <a:r>
                        <a:rPr i="0" lang="en" sz="1200" u="none" cap="none" strike="noStrike">
                          <a:solidFill>
                            <a:schemeClr val="dk2"/>
                          </a:solidFill>
                          <a:latin typeface="Roboto Mono"/>
                          <a:ea typeface="Roboto Mono"/>
                          <a:cs typeface="Roboto Mono"/>
                          <a:sym typeface="Roboto Mono"/>
                        </a:rPr>
                        <a:t>Small dates, usernames, information</a:t>
                      </a:r>
                      <a:endParaRPr sz="1200">
                        <a:solidFill>
                          <a:schemeClr val="dk2"/>
                        </a:solidFill>
                        <a:latin typeface="Roboto Mono"/>
                        <a:ea typeface="Roboto Mono"/>
                        <a:cs typeface="Roboto Mono"/>
                        <a:sym typeface="Roboto Mono"/>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8B949E"/>
                        </a:buClr>
                        <a:buSzPts val="1400"/>
                        <a:buFont typeface="Arial"/>
                        <a:buNone/>
                      </a:pPr>
                      <a:r>
                        <a:rPr lang="en">
                          <a:solidFill>
                            <a:schemeClr val="dk2"/>
                          </a:solidFill>
                        </a:rPr>
                        <a:t>Roboto Mono 12</a:t>
                      </a:r>
                      <a:r>
                        <a:rPr i="0" lang="en" sz="1400" u="none" cap="none" strike="noStrike">
                          <a:solidFill>
                            <a:schemeClr val="dk2"/>
                          </a:solidFill>
                        </a:rPr>
                        <a:t>pt</a:t>
                      </a:r>
                      <a:endParaRPr sz="500">
                        <a:solidFill>
                          <a:schemeClr val="dk2"/>
                        </a:solidFill>
                      </a:endParaRPr>
                    </a:p>
                  </a:txBody>
                  <a:tcPr marT="17150" marB="1715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0" name="Google Shape;70;p5"/>
          <p:cNvSpPr txBox="1"/>
          <p:nvPr/>
        </p:nvSpPr>
        <p:spPr>
          <a:xfrm>
            <a:off x="218850" y="2275500"/>
            <a:ext cx="2486100" cy="5925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0F6FC"/>
              </a:buClr>
              <a:buSzPts val="4100"/>
              <a:buFont typeface="Arial"/>
              <a:buNone/>
            </a:pPr>
            <a:r>
              <a:rPr b="1" lang="en" sz="3600">
                <a:solidFill>
                  <a:schemeClr val="dk1"/>
                </a:solidFill>
              </a:rPr>
              <a:t>Font guide</a:t>
            </a:r>
            <a:endParaRPr b="1" sz="3600">
              <a:solidFill>
                <a:schemeClr val="dk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Three points">
  <p:cSld name="Two points_1">
    <p:spTree>
      <p:nvGrpSpPr>
        <p:cNvPr id="317" name="Shape 317"/>
        <p:cNvGrpSpPr/>
        <p:nvPr/>
      </p:nvGrpSpPr>
      <p:grpSpPr>
        <a:xfrm>
          <a:off x="0" y="0"/>
          <a:ext cx="0" cy="0"/>
          <a:chOff x="0" y="0"/>
          <a:chExt cx="0" cy="0"/>
        </a:xfrm>
      </p:grpSpPr>
      <p:sp>
        <p:nvSpPr>
          <p:cNvPr id="318" name="Google Shape;318;p41"/>
          <p:cNvSpPr/>
          <p:nvPr/>
        </p:nvSpPr>
        <p:spPr>
          <a:xfrm>
            <a:off x="4576286" y="2245393"/>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19" name="Google Shape;319;p41"/>
          <p:cNvSpPr/>
          <p:nvPr/>
        </p:nvSpPr>
        <p:spPr>
          <a:xfrm>
            <a:off x="4576286" y="1449798"/>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20" name="Google Shape;320;p41"/>
          <p:cNvSpPr txBox="1"/>
          <p:nvPr>
            <p:ph idx="1" type="subTitle"/>
          </p:nvPr>
        </p:nvSpPr>
        <p:spPr>
          <a:xfrm>
            <a:off x="5227320" y="1392131"/>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21" name="Google Shape;321;p41"/>
          <p:cNvSpPr txBox="1"/>
          <p:nvPr>
            <p:ph idx="2" type="subTitle"/>
          </p:nvPr>
        </p:nvSpPr>
        <p:spPr>
          <a:xfrm>
            <a:off x="5227320" y="1703027"/>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22" name="Google Shape;322;p41"/>
          <p:cNvSpPr txBox="1"/>
          <p:nvPr>
            <p:ph idx="3" type="subTitle"/>
          </p:nvPr>
        </p:nvSpPr>
        <p:spPr>
          <a:xfrm>
            <a:off x="5227320" y="2196803"/>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23" name="Google Shape;323;p41"/>
          <p:cNvSpPr txBox="1"/>
          <p:nvPr>
            <p:ph idx="4" type="subTitle"/>
          </p:nvPr>
        </p:nvSpPr>
        <p:spPr>
          <a:xfrm>
            <a:off x="5227320" y="2507699"/>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24" name="Google Shape;324;p41"/>
          <p:cNvSpPr/>
          <p:nvPr/>
        </p:nvSpPr>
        <p:spPr>
          <a:xfrm>
            <a:off x="4576286" y="3040988"/>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25" name="Google Shape;325;p41"/>
          <p:cNvSpPr txBox="1"/>
          <p:nvPr>
            <p:ph idx="5" type="subTitle"/>
          </p:nvPr>
        </p:nvSpPr>
        <p:spPr>
          <a:xfrm>
            <a:off x="5227320" y="2978231"/>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26" name="Google Shape;326;p41"/>
          <p:cNvSpPr txBox="1"/>
          <p:nvPr>
            <p:ph idx="6" type="subTitle"/>
          </p:nvPr>
        </p:nvSpPr>
        <p:spPr>
          <a:xfrm>
            <a:off x="5227320" y="3289127"/>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27" name="Google Shape;327;p41"/>
          <p:cNvSpPr txBox="1"/>
          <p:nvPr>
            <p:ph type="title"/>
          </p:nvPr>
        </p:nvSpPr>
        <p:spPr>
          <a:xfrm>
            <a:off x="456296" y="17002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Four points">
  <p:cSld name="Four points">
    <p:spTree>
      <p:nvGrpSpPr>
        <p:cNvPr id="328" name="Shape 328"/>
        <p:cNvGrpSpPr/>
        <p:nvPr/>
      </p:nvGrpSpPr>
      <p:grpSpPr>
        <a:xfrm>
          <a:off x="0" y="0"/>
          <a:ext cx="0" cy="0"/>
          <a:chOff x="0" y="0"/>
          <a:chExt cx="0" cy="0"/>
        </a:xfrm>
      </p:grpSpPr>
      <p:sp>
        <p:nvSpPr>
          <p:cNvPr id="329" name="Google Shape;329;p42"/>
          <p:cNvSpPr/>
          <p:nvPr/>
        </p:nvSpPr>
        <p:spPr>
          <a:xfrm>
            <a:off x="4580573" y="1070307"/>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30" name="Google Shape;330;p42"/>
          <p:cNvSpPr/>
          <p:nvPr/>
        </p:nvSpPr>
        <p:spPr>
          <a:xfrm>
            <a:off x="4580573" y="1798229"/>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31" name="Google Shape;331;p42"/>
          <p:cNvSpPr/>
          <p:nvPr/>
        </p:nvSpPr>
        <p:spPr>
          <a:xfrm>
            <a:off x="4580573" y="2526150"/>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32" name="Google Shape;332;p42"/>
          <p:cNvSpPr/>
          <p:nvPr/>
        </p:nvSpPr>
        <p:spPr>
          <a:xfrm>
            <a:off x="4580573" y="3254072"/>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33" name="Google Shape;333;p42"/>
          <p:cNvSpPr txBox="1"/>
          <p:nvPr>
            <p:ph idx="1" type="subTitle"/>
          </p:nvPr>
        </p:nvSpPr>
        <p:spPr>
          <a:xfrm>
            <a:off x="5227320" y="995974"/>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34" name="Google Shape;334;p42"/>
          <p:cNvSpPr txBox="1"/>
          <p:nvPr>
            <p:ph idx="2" type="subTitle"/>
          </p:nvPr>
        </p:nvSpPr>
        <p:spPr>
          <a:xfrm>
            <a:off x="5227320" y="1306870"/>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35" name="Google Shape;335;p42"/>
          <p:cNvSpPr txBox="1"/>
          <p:nvPr>
            <p:ph idx="3" type="subTitle"/>
          </p:nvPr>
        </p:nvSpPr>
        <p:spPr>
          <a:xfrm>
            <a:off x="5227320" y="1724446"/>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36" name="Google Shape;336;p42"/>
          <p:cNvSpPr txBox="1"/>
          <p:nvPr>
            <p:ph idx="4" type="subTitle"/>
          </p:nvPr>
        </p:nvSpPr>
        <p:spPr>
          <a:xfrm>
            <a:off x="5227320" y="2035342"/>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37" name="Google Shape;337;p42"/>
          <p:cNvSpPr txBox="1"/>
          <p:nvPr>
            <p:ph idx="5" type="subTitle"/>
          </p:nvPr>
        </p:nvSpPr>
        <p:spPr>
          <a:xfrm>
            <a:off x="5227320" y="2452918"/>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38" name="Google Shape;338;p42"/>
          <p:cNvSpPr txBox="1"/>
          <p:nvPr>
            <p:ph idx="6" type="subTitle"/>
          </p:nvPr>
        </p:nvSpPr>
        <p:spPr>
          <a:xfrm>
            <a:off x="5227320" y="2763814"/>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39" name="Google Shape;339;p42"/>
          <p:cNvSpPr txBox="1"/>
          <p:nvPr>
            <p:ph idx="7" type="subTitle"/>
          </p:nvPr>
        </p:nvSpPr>
        <p:spPr>
          <a:xfrm>
            <a:off x="5227320" y="3181390"/>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40" name="Google Shape;340;p42"/>
          <p:cNvSpPr txBox="1"/>
          <p:nvPr>
            <p:ph idx="8" type="subTitle"/>
          </p:nvPr>
        </p:nvSpPr>
        <p:spPr>
          <a:xfrm>
            <a:off x="5227320" y="3492286"/>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41" name="Google Shape;341;p42"/>
          <p:cNvSpPr txBox="1"/>
          <p:nvPr>
            <p:ph type="title"/>
          </p:nvPr>
        </p:nvSpPr>
        <p:spPr>
          <a:xfrm>
            <a:off x="456296" y="17002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Two points with large icon">
  <p:cSld name="Two points_2">
    <p:spTree>
      <p:nvGrpSpPr>
        <p:cNvPr id="342" name="Shape 342"/>
        <p:cNvGrpSpPr/>
        <p:nvPr/>
      </p:nvGrpSpPr>
      <p:grpSpPr>
        <a:xfrm>
          <a:off x="0" y="0"/>
          <a:ext cx="0" cy="0"/>
          <a:chOff x="0" y="0"/>
          <a:chExt cx="0" cy="0"/>
        </a:xfrm>
      </p:grpSpPr>
      <p:sp>
        <p:nvSpPr>
          <p:cNvPr id="343" name="Google Shape;343;p43"/>
          <p:cNvSpPr/>
          <p:nvPr/>
        </p:nvSpPr>
        <p:spPr>
          <a:xfrm>
            <a:off x="512194" y="1032363"/>
            <a:ext cx="1371600" cy="1371600"/>
          </a:xfrm>
          <a:prstGeom prst="ellipse">
            <a:avLst/>
          </a:prstGeom>
          <a:noFill/>
          <a:ln cap="flat"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44" name="Google Shape;344;p43"/>
          <p:cNvSpPr/>
          <p:nvPr/>
        </p:nvSpPr>
        <p:spPr>
          <a:xfrm>
            <a:off x="4576286" y="2629797"/>
            <a:ext cx="5487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45" name="Google Shape;345;p43"/>
          <p:cNvSpPr/>
          <p:nvPr/>
        </p:nvSpPr>
        <p:spPr>
          <a:xfrm>
            <a:off x="4576286" y="1838677"/>
            <a:ext cx="5487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46" name="Google Shape;346;p43"/>
          <p:cNvSpPr txBox="1"/>
          <p:nvPr>
            <p:ph idx="1" type="subTitle"/>
          </p:nvPr>
        </p:nvSpPr>
        <p:spPr>
          <a:xfrm>
            <a:off x="5227320" y="1762560"/>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47" name="Google Shape;347;p43"/>
          <p:cNvSpPr txBox="1"/>
          <p:nvPr>
            <p:ph idx="2" type="subTitle"/>
          </p:nvPr>
        </p:nvSpPr>
        <p:spPr>
          <a:xfrm>
            <a:off x="5227320" y="2073456"/>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48" name="Google Shape;348;p43"/>
          <p:cNvSpPr txBox="1"/>
          <p:nvPr>
            <p:ph idx="3" type="subTitle"/>
          </p:nvPr>
        </p:nvSpPr>
        <p:spPr>
          <a:xfrm>
            <a:off x="5227320" y="2567232"/>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49" name="Google Shape;349;p43"/>
          <p:cNvSpPr txBox="1"/>
          <p:nvPr>
            <p:ph idx="4" type="subTitle"/>
          </p:nvPr>
        </p:nvSpPr>
        <p:spPr>
          <a:xfrm>
            <a:off x="5227320" y="2878128"/>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50" name="Google Shape;350;p43"/>
          <p:cNvSpPr txBox="1"/>
          <p:nvPr>
            <p:ph type="title"/>
          </p:nvPr>
        </p:nvSpPr>
        <p:spPr>
          <a:xfrm>
            <a:off x="456296" y="23860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Three points with large icon">
  <p:cSld name="Two points_1_1">
    <p:spTree>
      <p:nvGrpSpPr>
        <p:cNvPr id="351" name="Shape 351"/>
        <p:cNvGrpSpPr/>
        <p:nvPr/>
      </p:nvGrpSpPr>
      <p:grpSpPr>
        <a:xfrm>
          <a:off x="0" y="0"/>
          <a:ext cx="0" cy="0"/>
          <a:chOff x="0" y="0"/>
          <a:chExt cx="0" cy="0"/>
        </a:xfrm>
      </p:grpSpPr>
      <p:sp>
        <p:nvSpPr>
          <p:cNvPr id="352" name="Google Shape;352;p44"/>
          <p:cNvSpPr/>
          <p:nvPr/>
        </p:nvSpPr>
        <p:spPr>
          <a:xfrm>
            <a:off x="512194" y="1032363"/>
            <a:ext cx="1371600" cy="1371600"/>
          </a:xfrm>
          <a:prstGeom prst="ellipse">
            <a:avLst/>
          </a:prstGeom>
          <a:noFill/>
          <a:ln cap="flat"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53" name="Google Shape;353;p44"/>
          <p:cNvSpPr/>
          <p:nvPr/>
        </p:nvSpPr>
        <p:spPr>
          <a:xfrm>
            <a:off x="4576286" y="2245393"/>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54" name="Google Shape;354;p44"/>
          <p:cNvSpPr/>
          <p:nvPr/>
        </p:nvSpPr>
        <p:spPr>
          <a:xfrm>
            <a:off x="4576286" y="1449798"/>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55" name="Google Shape;355;p44"/>
          <p:cNvSpPr txBox="1"/>
          <p:nvPr>
            <p:ph idx="1" type="subTitle"/>
          </p:nvPr>
        </p:nvSpPr>
        <p:spPr>
          <a:xfrm>
            <a:off x="5227320" y="1392131"/>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56" name="Google Shape;356;p44"/>
          <p:cNvSpPr txBox="1"/>
          <p:nvPr>
            <p:ph idx="2" type="subTitle"/>
          </p:nvPr>
        </p:nvSpPr>
        <p:spPr>
          <a:xfrm>
            <a:off x="5227320" y="1703027"/>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57" name="Google Shape;357;p44"/>
          <p:cNvSpPr txBox="1"/>
          <p:nvPr>
            <p:ph idx="3" type="subTitle"/>
          </p:nvPr>
        </p:nvSpPr>
        <p:spPr>
          <a:xfrm>
            <a:off x="5227320" y="2196803"/>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58" name="Google Shape;358;p44"/>
          <p:cNvSpPr txBox="1"/>
          <p:nvPr>
            <p:ph idx="4" type="subTitle"/>
          </p:nvPr>
        </p:nvSpPr>
        <p:spPr>
          <a:xfrm>
            <a:off x="5227320" y="2507699"/>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59" name="Google Shape;359;p44"/>
          <p:cNvSpPr/>
          <p:nvPr/>
        </p:nvSpPr>
        <p:spPr>
          <a:xfrm>
            <a:off x="4576286" y="3040988"/>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60" name="Google Shape;360;p44"/>
          <p:cNvSpPr txBox="1"/>
          <p:nvPr>
            <p:ph idx="5" type="subTitle"/>
          </p:nvPr>
        </p:nvSpPr>
        <p:spPr>
          <a:xfrm>
            <a:off x="5227320" y="2978231"/>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61" name="Google Shape;361;p44"/>
          <p:cNvSpPr txBox="1"/>
          <p:nvPr>
            <p:ph idx="6" type="subTitle"/>
          </p:nvPr>
        </p:nvSpPr>
        <p:spPr>
          <a:xfrm>
            <a:off x="5227320" y="3289127"/>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62" name="Google Shape;362;p44"/>
          <p:cNvSpPr txBox="1"/>
          <p:nvPr>
            <p:ph type="title"/>
          </p:nvPr>
        </p:nvSpPr>
        <p:spPr>
          <a:xfrm>
            <a:off x="456296" y="23860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Four points with large icon">
  <p:cSld name="Four points_1">
    <p:spTree>
      <p:nvGrpSpPr>
        <p:cNvPr id="363" name="Shape 363"/>
        <p:cNvGrpSpPr/>
        <p:nvPr/>
      </p:nvGrpSpPr>
      <p:grpSpPr>
        <a:xfrm>
          <a:off x="0" y="0"/>
          <a:ext cx="0" cy="0"/>
          <a:chOff x="0" y="0"/>
          <a:chExt cx="0" cy="0"/>
        </a:xfrm>
      </p:grpSpPr>
      <p:sp>
        <p:nvSpPr>
          <p:cNvPr id="364" name="Google Shape;364;p45"/>
          <p:cNvSpPr/>
          <p:nvPr/>
        </p:nvSpPr>
        <p:spPr>
          <a:xfrm>
            <a:off x="512194" y="1032363"/>
            <a:ext cx="1371600" cy="1371600"/>
          </a:xfrm>
          <a:prstGeom prst="ellipse">
            <a:avLst/>
          </a:prstGeom>
          <a:noFill/>
          <a:ln cap="flat"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65" name="Google Shape;365;p45"/>
          <p:cNvSpPr/>
          <p:nvPr/>
        </p:nvSpPr>
        <p:spPr>
          <a:xfrm>
            <a:off x="4580573" y="1070307"/>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66" name="Google Shape;366;p45"/>
          <p:cNvSpPr/>
          <p:nvPr/>
        </p:nvSpPr>
        <p:spPr>
          <a:xfrm>
            <a:off x="4580573" y="1798229"/>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67" name="Google Shape;367;p45"/>
          <p:cNvSpPr/>
          <p:nvPr/>
        </p:nvSpPr>
        <p:spPr>
          <a:xfrm>
            <a:off x="4580573" y="2526150"/>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68" name="Google Shape;368;p45"/>
          <p:cNvSpPr/>
          <p:nvPr/>
        </p:nvSpPr>
        <p:spPr>
          <a:xfrm>
            <a:off x="4580573" y="3254072"/>
            <a:ext cx="548700" cy="5454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69" name="Google Shape;369;p45"/>
          <p:cNvSpPr txBox="1"/>
          <p:nvPr>
            <p:ph idx="1" type="subTitle"/>
          </p:nvPr>
        </p:nvSpPr>
        <p:spPr>
          <a:xfrm>
            <a:off x="5227320" y="995974"/>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70" name="Google Shape;370;p45"/>
          <p:cNvSpPr txBox="1"/>
          <p:nvPr>
            <p:ph idx="2" type="subTitle"/>
          </p:nvPr>
        </p:nvSpPr>
        <p:spPr>
          <a:xfrm>
            <a:off x="5227320" y="1306870"/>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71" name="Google Shape;371;p45"/>
          <p:cNvSpPr txBox="1"/>
          <p:nvPr>
            <p:ph idx="3" type="subTitle"/>
          </p:nvPr>
        </p:nvSpPr>
        <p:spPr>
          <a:xfrm>
            <a:off x="5227320" y="1724446"/>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72" name="Google Shape;372;p45"/>
          <p:cNvSpPr txBox="1"/>
          <p:nvPr>
            <p:ph idx="4" type="subTitle"/>
          </p:nvPr>
        </p:nvSpPr>
        <p:spPr>
          <a:xfrm>
            <a:off x="5227320" y="2035342"/>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73" name="Google Shape;373;p45"/>
          <p:cNvSpPr txBox="1"/>
          <p:nvPr>
            <p:ph idx="5" type="subTitle"/>
          </p:nvPr>
        </p:nvSpPr>
        <p:spPr>
          <a:xfrm>
            <a:off x="5227320" y="2452918"/>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74" name="Google Shape;374;p45"/>
          <p:cNvSpPr txBox="1"/>
          <p:nvPr>
            <p:ph idx="6" type="subTitle"/>
          </p:nvPr>
        </p:nvSpPr>
        <p:spPr>
          <a:xfrm>
            <a:off x="5227320" y="2763814"/>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75" name="Google Shape;375;p45"/>
          <p:cNvSpPr txBox="1"/>
          <p:nvPr>
            <p:ph idx="7" type="subTitle"/>
          </p:nvPr>
        </p:nvSpPr>
        <p:spPr>
          <a:xfrm>
            <a:off x="5227320" y="3181390"/>
            <a:ext cx="34290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76" name="Google Shape;376;p45"/>
          <p:cNvSpPr txBox="1"/>
          <p:nvPr>
            <p:ph idx="8" type="subTitle"/>
          </p:nvPr>
        </p:nvSpPr>
        <p:spPr>
          <a:xfrm>
            <a:off x="5227320" y="3492286"/>
            <a:ext cx="3429000" cy="50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77" name="Google Shape;377;p45"/>
          <p:cNvSpPr txBox="1"/>
          <p:nvPr>
            <p:ph type="title"/>
          </p:nvPr>
        </p:nvSpPr>
        <p:spPr>
          <a:xfrm>
            <a:off x="456296" y="23860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Three points with title">
  <p:cSld name="Three points with title">
    <p:spTree>
      <p:nvGrpSpPr>
        <p:cNvPr id="378" name="Shape 378"/>
        <p:cNvGrpSpPr/>
        <p:nvPr/>
      </p:nvGrpSpPr>
      <p:grpSpPr>
        <a:xfrm>
          <a:off x="0" y="0"/>
          <a:ext cx="0" cy="0"/>
          <a:chOff x="0" y="0"/>
          <a:chExt cx="0" cy="0"/>
        </a:xfrm>
      </p:grpSpPr>
      <p:sp>
        <p:nvSpPr>
          <p:cNvPr id="379" name="Google Shape;379;p46"/>
          <p:cNvSpPr/>
          <p:nvPr/>
        </p:nvSpPr>
        <p:spPr>
          <a:xfrm>
            <a:off x="448413" y="1974533"/>
            <a:ext cx="5457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80" name="Google Shape;380;p46"/>
          <p:cNvSpPr/>
          <p:nvPr/>
        </p:nvSpPr>
        <p:spPr>
          <a:xfrm>
            <a:off x="3374892" y="1974533"/>
            <a:ext cx="5457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81" name="Google Shape;381;p46"/>
          <p:cNvSpPr/>
          <p:nvPr/>
        </p:nvSpPr>
        <p:spPr>
          <a:xfrm>
            <a:off x="6282546" y="1974533"/>
            <a:ext cx="5457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82" name="Google Shape;382;p46"/>
          <p:cNvSpPr txBox="1"/>
          <p:nvPr>
            <p:ph type="title"/>
          </p:nvPr>
        </p:nvSpPr>
        <p:spPr>
          <a:xfrm>
            <a:off x="362225" y="0"/>
            <a:ext cx="7810500" cy="19746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383" name="Google Shape;383;p46"/>
          <p:cNvSpPr txBox="1"/>
          <p:nvPr>
            <p:ph idx="1" type="subTitle"/>
          </p:nvPr>
        </p:nvSpPr>
        <p:spPr>
          <a:xfrm>
            <a:off x="356616" y="2715768"/>
            <a:ext cx="26244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84" name="Google Shape;384;p46"/>
          <p:cNvSpPr txBox="1"/>
          <p:nvPr>
            <p:ph idx="2" type="subTitle"/>
          </p:nvPr>
        </p:nvSpPr>
        <p:spPr>
          <a:xfrm>
            <a:off x="356616" y="3026664"/>
            <a:ext cx="2624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85" name="Google Shape;385;p46"/>
          <p:cNvSpPr txBox="1"/>
          <p:nvPr>
            <p:ph idx="3" type="subTitle"/>
          </p:nvPr>
        </p:nvSpPr>
        <p:spPr>
          <a:xfrm>
            <a:off x="3255264" y="2715768"/>
            <a:ext cx="26244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86" name="Google Shape;386;p46"/>
          <p:cNvSpPr txBox="1"/>
          <p:nvPr>
            <p:ph idx="4" type="subTitle"/>
          </p:nvPr>
        </p:nvSpPr>
        <p:spPr>
          <a:xfrm>
            <a:off x="3255264" y="3026664"/>
            <a:ext cx="2624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87" name="Google Shape;387;p46"/>
          <p:cNvSpPr txBox="1"/>
          <p:nvPr>
            <p:ph idx="5" type="subTitle"/>
          </p:nvPr>
        </p:nvSpPr>
        <p:spPr>
          <a:xfrm>
            <a:off x="6153914" y="2715768"/>
            <a:ext cx="26244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88" name="Google Shape;388;p46"/>
          <p:cNvSpPr txBox="1"/>
          <p:nvPr>
            <p:ph idx="6" type="subTitle"/>
          </p:nvPr>
        </p:nvSpPr>
        <p:spPr>
          <a:xfrm>
            <a:off x="6153914" y="3026664"/>
            <a:ext cx="2624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Four points with title">
  <p:cSld name="Four points with title">
    <p:spTree>
      <p:nvGrpSpPr>
        <p:cNvPr id="389" name="Shape 389"/>
        <p:cNvGrpSpPr/>
        <p:nvPr/>
      </p:nvGrpSpPr>
      <p:grpSpPr>
        <a:xfrm>
          <a:off x="0" y="0"/>
          <a:ext cx="0" cy="0"/>
          <a:chOff x="0" y="0"/>
          <a:chExt cx="0" cy="0"/>
        </a:xfrm>
      </p:grpSpPr>
      <p:sp>
        <p:nvSpPr>
          <p:cNvPr id="390" name="Google Shape;390;p47"/>
          <p:cNvSpPr/>
          <p:nvPr/>
        </p:nvSpPr>
        <p:spPr>
          <a:xfrm>
            <a:off x="3373356" y="813241"/>
            <a:ext cx="5454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91" name="Google Shape;391;p47"/>
          <p:cNvSpPr/>
          <p:nvPr/>
        </p:nvSpPr>
        <p:spPr>
          <a:xfrm>
            <a:off x="6282529" y="813241"/>
            <a:ext cx="5454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92" name="Google Shape;392;p47"/>
          <p:cNvSpPr/>
          <p:nvPr/>
        </p:nvSpPr>
        <p:spPr>
          <a:xfrm>
            <a:off x="3373356" y="2848848"/>
            <a:ext cx="5454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93" name="Google Shape;393;p47"/>
          <p:cNvSpPr/>
          <p:nvPr/>
        </p:nvSpPr>
        <p:spPr>
          <a:xfrm>
            <a:off x="6320504" y="2848848"/>
            <a:ext cx="5454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394" name="Google Shape;394;p47"/>
          <p:cNvSpPr txBox="1"/>
          <p:nvPr>
            <p:ph type="title"/>
          </p:nvPr>
        </p:nvSpPr>
        <p:spPr>
          <a:xfrm>
            <a:off x="376469" y="1700213"/>
            <a:ext cx="2552100" cy="1743000"/>
          </a:xfrm>
          <a:prstGeom prst="rect">
            <a:avLst/>
          </a:prstGeom>
          <a:noFill/>
          <a:ln>
            <a:noFill/>
          </a:ln>
        </p:spPr>
        <p:txBody>
          <a:bodyPr anchorCtr="0" anchor="ctr" bIns="17150" lIns="34275" spcFirstLastPara="1" rIns="34275" wrap="square" tIns="17150">
            <a:noAutofit/>
          </a:bodyPr>
          <a:lstStyle>
            <a:lvl1pPr indent="0" lvl="0" marL="0" marR="0" rtl="0" algn="l">
              <a:lnSpc>
                <a:spcPct val="100000"/>
              </a:lnSpc>
              <a:spcBef>
                <a:spcPts val="0"/>
              </a:spcBef>
              <a:spcAft>
                <a:spcPts val="0"/>
              </a:spcAft>
              <a:buClr>
                <a:schemeClr val="dk1"/>
              </a:buClr>
              <a:buSzPts val="3600"/>
              <a:buFont typeface="Arial"/>
              <a:buNone/>
              <a:defRPr b="1" sz="3600">
                <a:solidFill>
                  <a:schemeClr val="dk1"/>
                </a:solidFill>
              </a:defRPr>
            </a:lvl1pPr>
            <a:lvl2pPr lvl="1"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800"/>
              <a:buFont typeface="Arial"/>
              <a:buNone/>
              <a:defRPr b="1" i="0" sz="3800" u="none" cap="none" strike="noStrike">
                <a:solidFill>
                  <a:srgbClr val="F0F6FC"/>
                </a:solidFill>
                <a:latin typeface="Arial"/>
                <a:ea typeface="Arial"/>
                <a:cs typeface="Arial"/>
                <a:sym typeface="Arial"/>
              </a:defRPr>
            </a:lvl9pPr>
          </a:lstStyle>
          <a:p/>
        </p:txBody>
      </p:sp>
      <p:sp>
        <p:nvSpPr>
          <p:cNvPr id="395" name="Google Shape;395;p47"/>
          <p:cNvSpPr txBox="1"/>
          <p:nvPr>
            <p:ph idx="1" type="subTitle"/>
          </p:nvPr>
        </p:nvSpPr>
        <p:spPr>
          <a:xfrm>
            <a:off x="3265921" y="1452830"/>
            <a:ext cx="26244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96" name="Google Shape;396;p47"/>
          <p:cNvSpPr txBox="1"/>
          <p:nvPr>
            <p:ph idx="2" type="subTitle"/>
          </p:nvPr>
        </p:nvSpPr>
        <p:spPr>
          <a:xfrm>
            <a:off x="3265921" y="1763726"/>
            <a:ext cx="2624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97" name="Google Shape;397;p47"/>
          <p:cNvSpPr txBox="1"/>
          <p:nvPr>
            <p:ph idx="3" type="subTitle"/>
          </p:nvPr>
        </p:nvSpPr>
        <p:spPr>
          <a:xfrm>
            <a:off x="3265921" y="3418790"/>
            <a:ext cx="26244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98" name="Google Shape;398;p47"/>
          <p:cNvSpPr txBox="1"/>
          <p:nvPr>
            <p:ph idx="4" type="subTitle"/>
          </p:nvPr>
        </p:nvSpPr>
        <p:spPr>
          <a:xfrm>
            <a:off x="3265921" y="3729686"/>
            <a:ext cx="2624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399" name="Google Shape;399;p47"/>
          <p:cNvSpPr txBox="1"/>
          <p:nvPr>
            <p:ph idx="5" type="subTitle"/>
          </p:nvPr>
        </p:nvSpPr>
        <p:spPr>
          <a:xfrm>
            <a:off x="6228577" y="1452830"/>
            <a:ext cx="26244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00" name="Google Shape;400;p47"/>
          <p:cNvSpPr txBox="1"/>
          <p:nvPr>
            <p:ph idx="6" type="subTitle"/>
          </p:nvPr>
        </p:nvSpPr>
        <p:spPr>
          <a:xfrm>
            <a:off x="6228577" y="1763726"/>
            <a:ext cx="2624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401" name="Google Shape;401;p47"/>
          <p:cNvSpPr txBox="1"/>
          <p:nvPr>
            <p:ph idx="7" type="subTitle"/>
          </p:nvPr>
        </p:nvSpPr>
        <p:spPr>
          <a:xfrm>
            <a:off x="6228577" y="3418790"/>
            <a:ext cx="26244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02" name="Google Shape;402;p47"/>
          <p:cNvSpPr txBox="1"/>
          <p:nvPr>
            <p:ph idx="8" type="subTitle"/>
          </p:nvPr>
        </p:nvSpPr>
        <p:spPr>
          <a:xfrm>
            <a:off x="6228577" y="3729686"/>
            <a:ext cx="2624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Linear process (4 steps)">
  <p:cSld name="Linear process (4 steps)">
    <p:spTree>
      <p:nvGrpSpPr>
        <p:cNvPr id="403" name="Shape 403"/>
        <p:cNvGrpSpPr/>
        <p:nvPr/>
      </p:nvGrpSpPr>
      <p:grpSpPr>
        <a:xfrm>
          <a:off x="0" y="0"/>
          <a:ext cx="0" cy="0"/>
          <a:chOff x="0" y="0"/>
          <a:chExt cx="0" cy="0"/>
        </a:xfrm>
      </p:grpSpPr>
      <p:cxnSp>
        <p:nvCxnSpPr>
          <p:cNvPr id="404" name="Google Shape;404;p48"/>
          <p:cNvCxnSpPr>
            <a:endCxn id="405" idx="4"/>
          </p:cNvCxnSpPr>
          <p:nvPr/>
        </p:nvCxnSpPr>
        <p:spPr>
          <a:xfrm>
            <a:off x="4697072" y="1735124"/>
            <a:ext cx="0" cy="1904700"/>
          </a:xfrm>
          <a:prstGeom prst="straightConnector1">
            <a:avLst/>
          </a:prstGeom>
          <a:noFill/>
          <a:ln cap="flat" cmpd="sng" w="19050">
            <a:solidFill>
              <a:schemeClr val="accent1"/>
            </a:solidFill>
            <a:prstDash val="solid"/>
            <a:round/>
            <a:headEnd len="sm" w="sm" type="none"/>
            <a:tailEnd len="sm" w="sm" type="none"/>
          </a:ln>
        </p:spPr>
      </p:cxnSp>
      <p:sp>
        <p:nvSpPr>
          <p:cNvPr id="406" name="Google Shape;406;p48"/>
          <p:cNvSpPr/>
          <p:nvPr/>
        </p:nvSpPr>
        <p:spPr>
          <a:xfrm>
            <a:off x="4481703" y="1577340"/>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1</a:t>
            </a:r>
            <a:endParaRPr b="1" i="0" sz="1400" u="none" cap="none" strike="noStrike">
              <a:solidFill>
                <a:schemeClr val="dk1"/>
              </a:solidFill>
              <a:latin typeface="Roboto Mono"/>
              <a:ea typeface="Roboto Mono"/>
              <a:cs typeface="Roboto Mono"/>
              <a:sym typeface="Roboto Mono"/>
            </a:endParaRPr>
          </a:p>
        </p:txBody>
      </p:sp>
      <p:sp>
        <p:nvSpPr>
          <p:cNvPr id="407" name="Google Shape;407;p48"/>
          <p:cNvSpPr/>
          <p:nvPr/>
        </p:nvSpPr>
        <p:spPr>
          <a:xfrm>
            <a:off x="4482722" y="212242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2</a:t>
            </a:r>
            <a:endParaRPr b="1" i="0" sz="1400" u="none" cap="none" strike="noStrike">
              <a:solidFill>
                <a:schemeClr val="dk1"/>
              </a:solidFill>
              <a:latin typeface="Roboto Mono"/>
              <a:ea typeface="Roboto Mono"/>
              <a:cs typeface="Roboto Mono"/>
              <a:sym typeface="Roboto Mono"/>
            </a:endParaRPr>
          </a:p>
        </p:txBody>
      </p:sp>
      <p:sp>
        <p:nvSpPr>
          <p:cNvPr id="408" name="Google Shape;408;p48"/>
          <p:cNvSpPr/>
          <p:nvPr/>
        </p:nvSpPr>
        <p:spPr>
          <a:xfrm>
            <a:off x="4482722" y="266677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3</a:t>
            </a:r>
            <a:endParaRPr b="1" i="0" sz="1400" u="none" cap="none" strike="noStrike">
              <a:solidFill>
                <a:schemeClr val="dk1"/>
              </a:solidFill>
              <a:latin typeface="Roboto Mono"/>
              <a:ea typeface="Roboto Mono"/>
              <a:cs typeface="Roboto Mono"/>
              <a:sym typeface="Roboto Mono"/>
            </a:endParaRPr>
          </a:p>
        </p:txBody>
      </p:sp>
      <p:sp>
        <p:nvSpPr>
          <p:cNvPr id="405" name="Google Shape;405;p48"/>
          <p:cNvSpPr/>
          <p:nvPr/>
        </p:nvSpPr>
        <p:spPr>
          <a:xfrm>
            <a:off x="4482722" y="321112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4</a:t>
            </a:r>
            <a:endParaRPr b="1" i="0" sz="1400" u="none" cap="none" strike="noStrike">
              <a:solidFill>
                <a:schemeClr val="dk1"/>
              </a:solidFill>
              <a:latin typeface="Roboto Mono"/>
              <a:ea typeface="Roboto Mono"/>
              <a:cs typeface="Roboto Mono"/>
              <a:sym typeface="Roboto Mono"/>
            </a:endParaRPr>
          </a:p>
        </p:txBody>
      </p:sp>
      <p:sp>
        <p:nvSpPr>
          <p:cNvPr id="409" name="Google Shape;409;p48"/>
          <p:cNvSpPr txBox="1"/>
          <p:nvPr>
            <p:ph type="title"/>
          </p:nvPr>
        </p:nvSpPr>
        <p:spPr>
          <a:xfrm>
            <a:off x="456296" y="17002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410" name="Google Shape;410;p48"/>
          <p:cNvSpPr txBox="1"/>
          <p:nvPr>
            <p:ph idx="1" type="subTitle"/>
          </p:nvPr>
        </p:nvSpPr>
        <p:spPr>
          <a:xfrm>
            <a:off x="5102352" y="1645920"/>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11" name="Google Shape;411;p48"/>
          <p:cNvSpPr txBox="1"/>
          <p:nvPr>
            <p:ph idx="2" type="subTitle"/>
          </p:nvPr>
        </p:nvSpPr>
        <p:spPr>
          <a:xfrm>
            <a:off x="5102352" y="2194560"/>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12" name="Google Shape;412;p48"/>
          <p:cNvSpPr txBox="1"/>
          <p:nvPr>
            <p:ph idx="3" type="subTitle"/>
          </p:nvPr>
        </p:nvSpPr>
        <p:spPr>
          <a:xfrm>
            <a:off x="5102352" y="2734056"/>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13" name="Google Shape;413;p48"/>
          <p:cNvSpPr txBox="1"/>
          <p:nvPr>
            <p:ph idx="4" type="subTitle"/>
          </p:nvPr>
        </p:nvSpPr>
        <p:spPr>
          <a:xfrm>
            <a:off x="5102352" y="3282696"/>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Linear process (5 steps)">
  <p:cSld name="Linear process (5 steps)">
    <p:spTree>
      <p:nvGrpSpPr>
        <p:cNvPr id="414" name="Shape 414"/>
        <p:cNvGrpSpPr/>
        <p:nvPr/>
      </p:nvGrpSpPr>
      <p:grpSpPr>
        <a:xfrm>
          <a:off x="0" y="0"/>
          <a:ext cx="0" cy="0"/>
          <a:chOff x="0" y="0"/>
          <a:chExt cx="0" cy="0"/>
        </a:xfrm>
      </p:grpSpPr>
      <p:cxnSp>
        <p:nvCxnSpPr>
          <p:cNvPr id="415" name="Google Shape;415;p49"/>
          <p:cNvCxnSpPr>
            <a:endCxn id="416" idx="4"/>
          </p:cNvCxnSpPr>
          <p:nvPr/>
        </p:nvCxnSpPr>
        <p:spPr>
          <a:xfrm>
            <a:off x="4697072" y="1446734"/>
            <a:ext cx="0" cy="2448900"/>
          </a:xfrm>
          <a:prstGeom prst="straightConnector1">
            <a:avLst/>
          </a:prstGeom>
          <a:noFill/>
          <a:ln cap="flat" cmpd="sng" w="19050">
            <a:solidFill>
              <a:schemeClr val="accent1"/>
            </a:solidFill>
            <a:prstDash val="solid"/>
            <a:round/>
            <a:headEnd len="sm" w="sm" type="none"/>
            <a:tailEnd len="sm" w="sm" type="none"/>
          </a:ln>
        </p:spPr>
      </p:cxnSp>
      <p:sp>
        <p:nvSpPr>
          <p:cNvPr id="417" name="Google Shape;417;p49"/>
          <p:cNvSpPr/>
          <p:nvPr/>
        </p:nvSpPr>
        <p:spPr>
          <a:xfrm>
            <a:off x="4482722" y="128953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1</a:t>
            </a:r>
            <a:endParaRPr b="1" i="0" sz="1400" u="none" cap="none" strike="noStrike">
              <a:solidFill>
                <a:schemeClr val="dk1"/>
              </a:solidFill>
              <a:latin typeface="Roboto Mono"/>
              <a:ea typeface="Roboto Mono"/>
              <a:cs typeface="Roboto Mono"/>
              <a:sym typeface="Roboto Mono"/>
            </a:endParaRPr>
          </a:p>
        </p:txBody>
      </p:sp>
      <p:sp>
        <p:nvSpPr>
          <p:cNvPr id="418" name="Google Shape;418;p49"/>
          <p:cNvSpPr/>
          <p:nvPr/>
        </p:nvSpPr>
        <p:spPr>
          <a:xfrm>
            <a:off x="4482722" y="183388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2</a:t>
            </a:r>
            <a:endParaRPr b="1" i="0" sz="1400" u="none" cap="none" strike="noStrike">
              <a:solidFill>
                <a:schemeClr val="dk1"/>
              </a:solidFill>
              <a:latin typeface="Roboto Mono"/>
              <a:ea typeface="Roboto Mono"/>
              <a:cs typeface="Roboto Mono"/>
              <a:sym typeface="Roboto Mono"/>
            </a:endParaRPr>
          </a:p>
        </p:txBody>
      </p:sp>
      <p:sp>
        <p:nvSpPr>
          <p:cNvPr id="419" name="Google Shape;419;p49"/>
          <p:cNvSpPr/>
          <p:nvPr/>
        </p:nvSpPr>
        <p:spPr>
          <a:xfrm>
            <a:off x="4482722" y="237823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3</a:t>
            </a:r>
            <a:endParaRPr b="1" i="0" sz="1400" u="none" cap="none" strike="noStrike">
              <a:solidFill>
                <a:schemeClr val="dk1"/>
              </a:solidFill>
              <a:latin typeface="Roboto Mono"/>
              <a:ea typeface="Roboto Mono"/>
              <a:cs typeface="Roboto Mono"/>
              <a:sym typeface="Roboto Mono"/>
            </a:endParaRPr>
          </a:p>
        </p:txBody>
      </p:sp>
      <p:sp>
        <p:nvSpPr>
          <p:cNvPr id="420" name="Google Shape;420;p49"/>
          <p:cNvSpPr/>
          <p:nvPr/>
        </p:nvSpPr>
        <p:spPr>
          <a:xfrm>
            <a:off x="4482722" y="292258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4</a:t>
            </a:r>
            <a:endParaRPr b="1" i="0" sz="1400" u="none" cap="none" strike="noStrike">
              <a:solidFill>
                <a:schemeClr val="dk1"/>
              </a:solidFill>
              <a:latin typeface="Roboto Mono"/>
              <a:ea typeface="Roboto Mono"/>
              <a:cs typeface="Roboto Mono"/>
              <a:sym typeface="Roboto Mono"/>
            </a:endParaRPr>
          </a:p>
        </p:txBody>
      </p:sp>
      <p:sp>
        <p:nvSpPr>
          <p:cNvPr id="416" name="Google Shape;416;p49"/>
          <p:cNvSpPr/>
          <p:nvPr/>
        </p:nvSpPr>
        <p:spPr>
          <a:xfrm>
            <a:off x="4482722" y="346693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5</a:t>
            </a:r>
            <a:endParaRPr b="1" i="0" sz="1400" u="none" cap="none" strike="noStrike">
              <a:solidFill>
                <a:schemeClr val="dk1"/>
              </a:solidFill>
              <a:latin typeface="Roboto Mono"/>
              <a:ea typeface="Roboto Mono"/>
              <a:cs typeface="Roboto Mono"/>
              <a:sym typeface="Roboto Mono"/>
            </a:endParaRPr>
          </a:p>
        </p:txBody>
      </p:sp>
      <p:sp>
        <p:nvSpPr>
          <p:cNvPr id="421" name="Google Shape;421;p49"/>
          <p:cNvSpPr txBox="1"/>
          <p:nvPr>
            <p:ph type="title"/>
          </p:nvPr>
        </p:nvSpPr>
        <p:spPr>
          <a:xfrm>
            <a:off x="456296" y="17002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422" name="Google Shape;422;p49"/>
          <p:cNvSpPr txBox="1"/>
          <p:nvPr>
            <p:ph idx="1" type="subTitle"/>
          </p:nvPr>
        </p:nvSpPr>
        <p:spPr>
          <a:xfrm>
            <a:off x="5102352" y="1344168"/>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23" name="Google Shape;423;p49"/>
          <p:cNvSpPr txBox="1"/>
          <p:nvPr>
            <p:ph idx="2" type="subTitle"/>
          </p:nvPr>
        </p:nvSpPr>
        <p:spPr>
          <a:xfrm>
            <a:off x="5102352" y="1890525"/>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24" name="Google Shape;424;p49"/>
          <p:cNvSpPr txBox="1"/>
          <p:nvPr>
            <p:ph idx="3" type="subTitle"/>
          </p:nvPr>
        </p:nvSpPr>
        <p:spPr>
          <a:xfrm>
            <a:off x="5102352" y="2436881"/>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25" name="Google Shape;425;p49"/>
          <p:cNvSpPr txBox="1"/>
          <p:nvPr>
            <p:ph idx="4" type="subTitle"/>
          </p:nvPr>
        </p:nvSpPr>
        <p:spPr>
          <a:xfrm>
            <a:off x="5102352" y="2983238"/>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26" name="Google Shape;426;p49"/>
          <p:cNvSpPr txBox="1"/>
          <p:nvPr>
            <p:ph idx="5" type="subTitle"/>
          </p:nvPr>
        </p:nvSpPr>
        <p:spPr>
          <a:xfrm>
            <a:off x="5102352" y="3529594"/>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Linear process (6 steps)">
  <p:cSld name="Linear process (6 steps)">
    <p:spTree>
      <p:nvGrpSpPr>
        <p:cNvPr id="427" name="Shape 427"/>
        <p:cNvGrpSpPr/>
        <p:nvPr/>
      </p:nvGrpSpPr>
      <p:grpSpPr>
        <a:xfrm>
          <a:off x="0" y="0"/>
          <a:ext cx="0" cy="0"/>
          <a:chOff x="0" y="0"/>
          <a:chExt cx="0" cy="0"/>
        </a:xfrm>
      </p:grpSpPr>
      <p:sp>
        <p:nvSpPr>
          <p:cNvPr id="428" name="Google Shape;428;p50"/>
          <p:cNvSpPr txBox="1"/>
          <p:nvPr>
            <p:ph type="title"/>
          </p:nvPr>
        </p:nvSpPr>
        <p:spPr>
          <a:xfrm>
            <a:off x="456296" y="17002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cxnSp>
        <p:nvCxnSpPr>
          <p:cNvPr id="429" name="Google Shape;429;p50"/>
          <p:cNvCxnSpPr/>
          <p:nvPr/>
        </p:nvCxnSpPr>
        <p:spPr>
          <a:xfrm>
            <a:off x="4716590" y="1103479"/>
            <a:ext cx="0" cy="2778900"/>
          </a:xfrm>
          <a:prstGeom prst="straightConnector1">
            <a:avLst/>
          </a:prstGeom>
          <a:noFill/>
          <a:ln cap="flat" cmpd="sng" w="19050">
            <a:solidFill>
              <a:schemeClr val="accent1"/>
            </a:solidFill>
            <a:prstDash val="solid"/>
            <a:round/>
            <a:headEnd len="sm" w="sm" type="none"/>
            <a:tailEnd len="sm" w="sm" type="none"/>
          </a:ln>
        </p:spPr>
      </p:cxnSp>
      <p:sp>
        <p:nvSpPr>
          <p:cNvPr id="430" name="Google Shape;430;p50"/>
          <p:cNvSpPr/>
          <p:nvPr/>
        </p:nvSpPr>
        <p:spPr>
          <a:xfrm>
            <a:off x="4502277" y="94640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1</a:t>
            </a:r>
            <a:endParaRPr b="1" i="0" sz="1400" u="none" cap="none" strike="noStrike">
              <a:solidFill>
                <a:schemeClr val="dk1"/>
              </a:solidFill>
              <a:latin typeface="Roboto Mono"/>
              <a:ea typeface="Roboto Mono"/>
              <a:cs typeface="Roboto Mono"/>
              <a:sym typeface="Roboto Mono"/>
            </a:endParaRPr>
          </a:p>
        </p:txBody>
      </p:sp>
      <p:sp>
        <p:nvSpPr>
          <p:cNvPr id="431" name="Google Shape;431;p50"/>
          <p:cNvSpPr/>
          <p:nvPr/>
        </p:nvSpPr>
        <p:spPr>
          <a:xfrm>
            <a:off x="4502277" y="149075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2</a:t>
            </a:r>
            <a:endParaRPr b="1" i="0" sz="1400" u="none" cap="none" strike="noStrike">
              <a:solidFill>
                <a:schemeClr val="dk1"/>
              </a:solidFill>
              <a:latin typeface="Roboto Mono"/>
              <a:ea typeface="Roboto Mono"/>
              <a:cs typeface="Roboto Mono"/>
              <a:sym typeface="Roboto Mono"/>
            </a:endParaRPr>
          </a:p>
        </p:txBody>
      </p:sp>
      <p:sp>
        <p:nvSpPr>
          <p:cNvPr id="432" name="Google Shape;432;p50"/>
          <p:cNvSpPr/>
          <p:nvPr/>
        </p:nvSpPr>
        <p:spPr>
          <a:xfrm>
            <a:off x="4502277" y="203510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3</a:t>
            </a:r>
            <a:endParaRPr b="1" i="0" sz="1400" u="none" cap="none" strike="noStrike">
              <a:solidFill>
                <a:schemeClr val="dk1"/>
              </a:solidFill>
              <a:latin typeface="Roboto Mono"/>
              <a:ea typeface="Roboto Mono"/>
              <a:cs typeface="Roboto Mono"/>
              <a:sym typeface="Roboto Mono"/>
            </a:endParaRPr>
          </a:p>
        </p:txBody>
      </p:sp>
      <p:sp>
        <p:nvSpPr>
          <p:cNvPr id="433" name="Google Shape;433;p50"/>
          <p:cNvSpPr/>
          <p:nvPr/>
        </p:nvSpPr>
        <p:spPr>
          <a:xfrm>
            <a:off x="4502277" y="257945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4</a:t>
            </a:r>
            <a:endParaRPr b="1" i="0" sz="1400" u="none" cap="none" strike="noStrike">
              <a:solidFill>
                <a:schemeClr val="dk1"/>
              </a:solidFill>
              <a:latin typeface="Roboto Mono"/>
              <a:ea typeface="Roboto Mono"/>
              <a:cs typeface="Roboto Mono"/>
              <a:sym typeface="Roboto Mono"/>
            </a:endParaRPr>
          </a:p>
        </p:txBody>
      </p:sp>
      <p:sp>
        <p:nvSpPr>
          <p:cNvPr id="434" name="Google Shape;434;p50"/>
          <p:cNvSpPr/>
          <p:nvPr/>
        </p:nvSpPr>
        <p:spPr>
          <a:xfrm>
            <a:off x="4502277" y="312380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5</a:t>
            </a:r>
            <a:endParaRPr b="1" i="0" sz="1400" u="none" cap="none" strike="noStrike">
              <a:solidFill>
                <a:schemeClr val="dk1"/>
              </a:solidFill>
              <a:latin typeface="Roboto Mono"/>
              <a:ea typeface="Roboto Mono"/>
              <a:cs typeface="Roboto Mono"/>
              <a:sym typeface="Roboto Mono"/>
            </a:endParaRPr>
          </a:p>
        </p:txBody>
      </p:sp>
      <p:sp>
        <p:nvSpPr>
          <p:cNvPr id="435" name="Google Shape;435;p50"/>
          <p:cNvSpPr/>
          <p:nvPr/>
        </p:nvSpPr>
        <p:spPr>
          <a:xfrm>
            <a:off x="4502277" y="3668154"/>
            <a:ext cx="428700" cy="4287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chemeClr val="dk1"/>
                </a:solidFill>
                <a:latin typeface="Roboto Mono"/>
                <a:ea typeface="Roboto Mono"/>
                <a:cs typeface="Roboto Mono"/>
                <a:sym typeface="Roboto Mono"/>
              </a:rPr>
              <a:t>6</a:t>
            </a:r>
            <a:endParaRPr b="1" i="0" sz="1400" u="none" cap="none" strike="noStrike">
              <a:solidFill>
                <a:schemeClr val="dk1"/>
              </a:solidFill>
              <a:latin typeface="Roboto Mono"/>
              <a:ea typeface="Roboto Mono"/>
              <a:cs typeface="Roboto Mono"/>
              <a:sym typeface="Roboto Mono"/>
            </a:endParaRPr>
          </a:p>
        </p:txBody>
      </p:sp>
      <p:sp>
        <p:nvSpPr>
          <p:cNvPr id="436" name="Google Shape;436;p50"/>
          <p:cNvSpPr txBox="1"/>
          <p:nvPr>
            <p:ph idx="1" type="subTitle"/>
          </p:nvPr>
        </p:nvSpPr>
        <p:spPr>
          <a:xfrm>
            <a:off x="5102352" y="1005840"/>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37" name="Google Shape;437;p50"/>
          <p:cNvSpPr txBox="1"/>
          <p:nvPr>
            <p:ph idx="2" type="subTitle"/>
          </p:nvPr>
        </p:nvSpPr>
        <p:spPr>
          <a:xfrm>
            <a:off x="5102352" y="1552197"/>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38" name="Google Shape;438;p50"/>
          <p:cNvSpPr txBox="1"/>
          <p:nvPr>
            <p:ph idx="3" type="subTitle"/>
          </p:nvPr>
        </p:nvSpPr>
        <p:spPr>
          <a:xfrm>
            <a:off x="5102352" y="2098553"/>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39" name="Google Shape;439;p50"/>
          <p:cNvSpPr txBox="1"/>
          <p:nvPr>
            <p:ph idx="4" type="subTitle"/>
          </p:nvPr>
        </p:nvSpPr>
        <p:spPr>
          <a:xfrm>
            <a:off x="5102352" y="2644910"/>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40" name="Google Shape;440;p50"/>
          <p:cNvSpPr txBox="1"/>
          <p:nvPr>
            <p:ph idx="5" type="subTitle"/>
          </p:nvPr>
        </p:nvSpPr>
        <p:spPr>
          <a:xfrm>
            <a:off x="5102352" y="3191266"/>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41" name="Google Shape;441;p50"/>
          <p:cNvSpPr txBox="1"/>
          <p:nvPr>
            <p:ph idx="6" type="subTitle"/>
          </p:nvPr>
        </p:nvSpPr>
        <p:spPr>
          <a:xfrm>
            <a:off x="5102352" y="3737616"/>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5. Template instructions (font guide) 1">
  <p:cSld name="Template instructions (font guide)_1">
    <p:spTree>
      <p:nvGrpSpPr>
        <p:cNvPr id="71" name="Shape 71"/>
        <p:cNvGrpSpPr/>
        <p:nvPr/>
      </p:nvGrpSpPr>
      <p:grpSpPr>
        <a:xfrm>
          <a:off x="0" y="0"/>
          <a:ext cx="0" cy="0"/>
          <a:chOff x="0" y="0"/>
          <a:chExt cx="0" cy="0"/>
        </a:xfrm>
      </p:grpSpPr>
      <p:sp>
        <p:nvSpPr>
          <p:cNvPr id="72" name="Google Shape;72;p6"/>
          <p:cNvSpPr/>
          <p:nvPr/>
        </p:nvSpPr>
        <p:spPr>
          <a:xfrm>
            <a:off x="6265130" y="2022325"/>
            <a:ext cx="685800" cy="685800"/>
          </a:xfrm>
          <a:prstGeom prst="roundRect">
            <a:avLst>
              <a:gd fmla="val 9257" name="adj"/>
            </a:avLst>
          </a:prstGeom>
          <a:solidFill>
            <a:srgbClr val="6E40C9"/>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900"/>
              <a:buFont typeface="Arial"/>
              <a:buNone/>
            </a:pPr>
            <a:r>
              <a:rPr b="1" lang="en" sz="900">
                <a:solidFill>
                  <a:schemeClr val="lt1"/>
                </a:solidFill>
              </a:rPr>
              <a:t>Shapes</a:t>
            </a:r>
            <a:endParaRPr b="1" sz="500">
              <a:solidFill>
                <a:schemeClr val="lt1"/>
              </a:solidFill>
            </a:endParaRPr>
          </a:p>
          <a:p>
            <a:pPr indent="0" lvl="0" marL="0" rtl="0" algn="ctr">
              <a:spcBef>
                <a:spcPts val="0"/>
              </a:spcBef>
              <a:spcAft>
                <a:spcPts val="0"/>
              </a:spcAft>
              <a:buClr>
                <a:schemeClr val="lt1"/>
              </a:buClr>
              <a:buSzPts val="900"/>
              <a:buFont typeface="Arial"/>
              <a:buNone/>
            </a:pPr>
            <a:r>
              <a:rPr lang="en" sz="900">
                <a:solidFill>
                  <a:schemeClr val="lt1"/>
                </a:solidFill>
              </a:rPr>
              <a:t>Purple-07 #512A97</a:t>
            </a:r>
            <a:endParaRPr b="1" sz="900">
              <a:solidFill>
                <a:schemeClr val="lt1"/>
              </a:solidFill>
            </a:endParaRPr>
          </a:p>
        </p:txBody>
      </p:sp>
      <p:sp>
        <p:nvSpPr>
          <p:cNvPr id="73" name="Google Shape;73;p6"/>
          <p:cNvSpPr/>
          <p:nvPr/>
        </p:nvSpPr>
        <p:spPr>
          <a:xfrm>
            <a:off x="5512625" y="2766996"/>
            <a:ext cx="685800" cy="685800"/>
          </a:xfrm>
          <a:prstGeom prst="roundRect">
            <a:avLst>
              <a:gd fmla="val 7010" name="adj"/>
            </a:avLst>
          </a:prstGeom>
          <a:solidFill>
            <a:srgbClr val="388BFD"/>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Blue-05 #096BDE</a:t>
            </a:r>
            <a:endParaRPr b="1" sz="900">
              <a:solidFill>
                <a:schemeClr val="lt1"/>
              </a:solidFill>
            </a:endParaRPr>
          </a:p>
        </p:txBody>
      </p:sp>
      <p:sp>
        <p:nvSpPr>
          <p:cNvPr id="74" name="Google Shape;74;p6"/>
          <p:cNvSpPr/>
          <p:nvPr/>
        </p:nvSpPr>
        <p:spPr>
          <a:xfrm>
            <a:off x="6265731" y="2767005"/>
            <a:ext cx="685800" cy="685800"/>
          </a:xfrm>
          <a:prstGeom prst="roundRect">
            <a:avLst>
              <a:gd fmla="val 7229" name="adj"/>
            </a:avLst>
          </a:prstGeom>
          <a:solidFill>
            <a:srgbClr val="1158C7"/>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Blue-07 #033F8F</a:t>
            </a:r>
            <a:endParaRPr b="1" sz="900">
              <a:solidFill>
                <a:schemeClr val="lt1"/>
              </a:solidFill>
            </a:endParaRPr>
          </a:p>
        </p:txBody>
      </p:sp>
      <p:sp>
        <p:nvSpPr>
          <p:cNvPr id="75" name="Google Shape;75;p6"/>
          <p:cNvSpPr/>
          <p:nvPr/>
        </p:nvSpPr>
        <p:spPr>
          <a:xfrm>
            <a:off x="5512625" y="3511673"/>
            <a:ext cx="685800" cy="685800"/>
          </a:xfrm>
          <a:prstGeom prst="roundRect">
            <a:avLst>
              <a:gd fmla="val 6836" name="adj"/>
            </a:avLst>
          </a:prstGeom>
          <a:solidFill>
            <a:srgbClr val="56D364"/>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Green-04 #2EA043</a:t>
            </a:r>
            <a:endParaRPr b="1" sz="900">
              <a:solidFill>
                <a:schemeClr val="lt1"/>
              </a:solidFill>
            </a:endParaRPr>
          </a:p>
        </p:txBody>
      </p:sp>
      <p:sp>
        <p:nvSpPr>
          <p:cNvPr id="76" name="Google Shape;76;p6"/>
          <p:cNvSpPr/>
          <p:nvPr/>
        </p:nvSpPr>
        <p:spPr>
          <a:xfrm>
            <a:off x="6265733" y="3511673"/>
            <a:ext cx="685800" cy="685800"/>
          </a:xfrm>
          <a:prstGeom prst="roundRect">
            <a:avLst>
              <a:gd fmla="val 6410" name="adj"/>
            </a:avLst>
          </a:prstGeom>
          <a:solidFill>
            <a:srgbClr val="2EA043"/>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Green-06 #116329</a:t>
            </a:r>
            <a:endParaRPr b="1" sz="900">
              <a:solidFill>
                <a:schemeClr val="lt1"/>
              </a:solidFill>
            </a:endParaRPr>
          </a:p>
        </p:txBody>
      </p:sp>
      <p:sp>
        <p:nvSpPr>
          <p:cNvPr id="77" name="Google Shape;77;p6"/>
          <p:cNvSpPr/>
          <p:nvPr/>
        </p:nvSpPr>
        <p:spPr>
          <a:xfrm>
            <a:off x="2325115" y="2028825"/>
            <a:ext cx="1424100" cy="1424100"/>
          </a:xfrm>
          <a:prstGeom prst="roundRect">
            <a:avLst>
              <a:gd fmla="val 7073" name="adj"/>
            </a:avLst>
          </a:pr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A0C10"/>
              </a:buClr>
              <a:buSzPts val="900"/>
              <a:buFont typeface="Arial"/>
              <a:buNone/>
            </a:pPr>
            <a:r>
              <a:rPr b="1" lang="en" sz="900">
                <a:solidFill>
                  <a:schemeClr val="lt1"/>
                </a:solidFill>
              </a:rPr>
              <a:t>Text</a:t>
            </a:r>
            <a:r>
              <a:rPr b="1" i="0" lang="en" sz="900" u="none" cap="none" strike="noStrike">
                <a:solidFill>
                  <a:schemeClr val="lt1"/>
                </a:solidFill>
                <a:latin typeface="Arial"/>
                <a:ea typeface="Arial"/>
                <a:cs typeface="Arial"/>
                <a:sym typeface="Arial"/>
              </a:rPr>
              <a:t>, Shapes</a:t>
            </a:r>
            <a:endParaRPr sz="500">
              <a:solidFill>
                <a:schemeClr val="lt1"/>
              </a:solidFill>
            </a:endParaRPr>
          </a:p>
          <a:p>
            <a:pPr indent="0" lvl="0" marL="0" rtl="0" algn="ctr">
              <a:spcBef>
                <a:spcPts val="0"/>
              </a:spcBef>
              <a:spcAft>
                <a:spcPts val="0"/>
              </a:spcAft>
              <a:buClr>
                <a:srgbClr val="0A0C10"/>
              </a:buClr>
              <a:buSzPts val="900"/>
              <a:buFont typeface="Arial"/>
              <a:buNone/>
            </a:pPr>
            <a:r>
              <a:rPr lang="en" sz="900">
                <a:solidFill>
                  <a:schemeClr val="lt1"/>
                </a:solidFill>
              </a:rPr>
              <a:t>Gray-09 #0d1117</a:t>
            </a:r>
            <a:endParaRPr sz="500">
              <a:solidFill>
                <a:schemeClr val="lt1"/>
              </a:solidFill>
            </a:endParaRPr>
          </a:p>
        </p:txBody>
      </p:sp>
      <p:sp>
        <p:nvSpPr>
          <p:cNvPr id="78" name="Google Shape;78;p6"/>
          <p:cNvSpPr/>
          <p:nvPr/>
        </p:nvSpPr>
        <p:spPr>
          <a:xfrm>
            <a:off x="3825033" y="2028834"/>
            <a:ext cx="1424100" cy="1424100"/>
          </a:xfrm>
          <a:prstGeom prst="roundRect">
            <a:avLst>
              <a:gd fmla="val 7805" name="adj"/>
            </a:avLst>
          </a:prstGeom>
          <a:solidFill>
            <a:srgbClr val="8B949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Arial"/>
              <a:buNone/>
            </a:pPr>
            <a:r>
              <a:rPr b="1" i="0" lang="en" sz="900" u="none" cap="none" strike="noStrike">
                <a:solidFill>
                  <a:schemeClr val="lt1"/>
                </a:solidFill>
                <a:latin typeface="Arial"/>
                <a:ea typeface="Arial"/>
                <a:cs typeface="Arial"/>
                <a:sym typeface="Arial"/>
              </a:rPr>
              <a:t>Text, Shapes</a:t>
            </a:r>
            <a:endParaRPr sz="500">
              <a:solidFill>
                <a:schemeClr val="lt1"/>
              </a:solidFill>
            </a:endParaRPr>
          </a:p>
          <a:p>
            <a:pPr indent="0" lvl="0" marL="0" marR="0" rtl="0" algn="ctr">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Gray-0</a:t>
            </a:r>
            <a:r>
              <a:rPr lang="en" sz="900">
                <a:solidFill>
                  <a:schemeClr val="lt1"/>
                </a:solidFill>
              </a:rPr>
              <a:t>7</a:t>
            </a:r>
            <a:r>
              <a:rPr b="0" i="0" lang="en" sz="900" u="none" cap="none" strike="noStrik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79" name="Google Shape;79;p6"/>
          <p:cNvSpPr/>
          <p:nvPr/>
        </p:nvSpPr>
        <p:spPr>
          <a:xfrm>
            <a:off x="7018536" y="2022325"/>
            <a:ext cx="685800" cy="685800"/>
          </a:xfrm>
          <a:prstGeom prst="roundRect">
            <a:avLst>
              <a:gd fmla="val 8157" name="adj"/>
            </a:avLst>
          </a:prstGeom>
          <a:solidFill>
            <a:srgbClr val="797EF9"/>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Indigo-05</a:t>
            </a:r>
            <a:br>
              <a:rPr lang="en" sz="900">
                <a:solidFill>
                  <a:schemeClr val="lt1"/>
                </a:solidFill>
              </a:rPr>
            </a:br>
            <a:r>
              <a:rPr lang="en" sz="900">
                <a:solidFill>
                  <a:schemeClr val="lt1"/>
                </a:solidFill>
              </a:rPr>
              <a:t>#545DF0</a:t>
            </a:r>
            <a:endParaRPr b="1" sz="900">
              <a:solidFill>
                <a:schemeClr val="lt1"/>
              </a:solidFill>
            </a:endParaRPr>
          </a:p>
        </p:txBody>
      </p:sp>
      <p:sp>
        <p:nvSpPr>
          <p:cNvPr id="80" name="Google Shape;80;p6"/>
          <p:cNvSpPr/>
          <p:nvPr/>
        </p:nvSpPr>
        <p:spPr>
          <a:xfrm>
            <a:off x="7771942" y="2022325"/>
            <a:ext cx="685800" cy="685800"/>
          </a:xfrm>
          <a:prstGeom prst="roundRect">
            <a:avLst>
              <a:gd fmla="val 9258" name="adj"/>
            </a:avLst>
          </a:prstGeom>
          <a:solidFill>
            <a:srgbClr val="464ED1"/>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Indigo-07</a:t>
            </a:r>
            <a:br>
              <a:rPr lang="en" sz="900">
                <a:solidFill>
                  <a:schemeClr val="lt1"/>
                </a:solidFill>
              </a:rPr>
            </a:br>
            <a:r>
              <a:rPr lang="en" sz="900">
                <a:solidFill>
                  <a:schemeClr val="lt1"/>
                </a:solidFill>
              </a:rPr>
              <a:t>#2C33A5</a:t>
            </a:r>
            <a:endParaRPr b="1" sz="900">
              <a:solidFill>
                <a:schemeClr val="lt1"/>
              </a:solidFill>
            </a:endParaRPr>
          </a:p>
        </p:txBody>
      </p:sp>
      <p:sp>
        <p:nvSpPr>
          <p:cNvPr id="81" name="Google Shape;81;p6"/>
          <p:cNvSpPr/>
          <p:nvPr/>
        </p:nvSpPr>
        <p:spPr>
          <a:xfrm>
            <a:off x="7018838" y="2766989"/>
            <a:ext cx="685800" cy="685800"/>
          </a:xfrm>
          <a:prstGeom prst="roundRect">
            <a:avLst>
              <a:gd fmla="val 7944" name="adj"/>
            </a:avLst>
          </a:prstGeom>
          <a:solidFill>
            <a:srgbClr val="57CCC5"/>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Teal-04</a:t>
            </a:r>
            <a:br>
              <a:rPr lang="en" sz="900">
                <a:solidFill>
                  <a:schemeClr val="lt1"/>
                </a:solidFill>
              </a:rPr>
            </a:br>
            <a:r>
              <a:rPr lang="en" sz="900">
                <a:solidFill>
                  <a:schemeClr val="lt1"/>
                </a:solidFill>
              </a:rPr>
              <a:t>#339D9B</a:t>
            </a:r>
            <a:endParaRPr b="1" sz="900">
              <a:solidFill>
                <a:schemeClr val="lt1"/>
              </a:solidFill>
            </a:endParaRPr>
          </a:p>
        </p:txBody>
      </p:sp>
      <p:sp>
        <p:nvSpPr>
          <p:cNvPr id="82" name="Google Shape;82;p6"/>
          <p:cNvSpPr/>
          <p:nvPr/>
        </p:nvSpPr>
        <p:spPr>
          <a:xfrm>
            <a:off x="7771945" y="2766989"/>
            <a:ext cx="685800" cy="685800"/>
          </a:xfrm>
          <a:prstGeom prst="roundRect">
            <a:avLst>
              <a:gd fmla="val 8702" name="adj"/>
            </a:avLst>
          </a:prstGeom>
          <a:solidFill>
            <a:srgbClr val="2A9D9A"/>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Teal-06</a:t>
            </a:r>
            <a:br>
              <a:rPr lang="en" sz="900">
                <a:solidFill>
                  <a:schemeClr val="lt1"/>
                </a:solidFill>
              </a:rPr>
            </a:br>
            <a:r>
              <a:rPr lang="en" sz="900">
                <a:solidFill>
                  <a:schemeClr val="lt1"/>
                </a:solidFill>
              </a:rPr>
              <a:t>#136061</a:t>
            </a:r>
            <a:endParaRPr b="1" sz="900">
              <a:solidFill>
                <a:schemeClr val="lt1"/>
              </a:solidFill>
            </a:endParaRPr>
          </a:p>
        </p:txBody>
      </p:sp>
      <p:sp>
        <p:nvSpPr>
          <p:cNvPr id="83" name="Google Shape;83;p6"/>
          <p:cNvSpPr/>
          <p:nvPr/>
        </p:nvSpPr>
        <p:spPr>
          <a:xfrm>
            <a:off x="7018842" y="3511664"/>
            <a:ext cx="685800" cy="685800"/>
          </a:xfrm>
          <a:prstGeom prst="roundRect">
            <a:avLst>
              <a:gd fmla="val 8157" name="adj"/>
            </a:avLst>
          </a:prstGeom>
          <a:solidFill>
            <a:srgbClr val="DB61A2"/>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Pink-05</a:t>
            </a:r>
            <a:br>
              <a:rPr lang="en" sz="900">
                <a:solidFill>
                  <a:schemeClr val="lt1"/>
                </a:solidFill>
              </a:rPr>
            </a:br>
            <a:r>
              <a:rPr lang="en" sz="900">
                <a:solidFill>
                  <a:schemeClr val="lt1"/>
                </a:solidFill>
              </a:rPr>
              <a:t>#BF3989</a:t>
            </a:r>
            <a:endParaRPr b="1" sz="900">
              <a:solidFill>
                <a:schemeClr val="lt1"/>
              </a:solidFill>
            </a:endParaRPr>
          </a:p>
        </p:txBody>
      </p:sp>
      <p:sp>
        <p:nvSpPr>
          <p:cNvPr id="84" name="Google Shape;84;p6"/>
          <p:cNvSpPr/>
          <p:nvPr/>
        </p:nvSpPr>
        <p:spPr>
          <a:xfrm>
            <a:off x="7771951" y="3511664"/>
            <a:ext cx="685800" cy="685800"/>
          </a:xfrm>
          <a:prstGeom prst="roundRect">
            <a:avLst>
              <a:gd fmla="val 9258" name="adj"/>
            </a:avLst>
          </a:prstGeom>
          <a:solidFill>
            <a:srgbClr val="9E3670"/>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Pink-07</a:t>
            </a:r>
            <a:br>
              <a:rPr lang="en" sz="900">
                <a:solidFill>
                  <a:schemeClr val="lt1"/>
                </a:solidFill>
              </a:rPr>
            </a:br>
            <a:r>
              <a:rPr lang="en" sz="900">
                <a:solidFill>
                  <a:schemeClr val="lt1"/>
                </a:solidFill>
              </a:rPr>
              <a:t>#772057</a:t>
            </a:r>
            <a:endParaRPr b="1" sz="900">
              <a:solidFill>
                <a:schemeClr val="lt1"/>
              </a:solidFill>
            </a:endParaRPr>
          </a:p>
        </p:txBody>
      </p:sp>
      <p:sp>
        <p:nvSpPr>
          <p:cNvPr id="85" name="Google Shape;85;p6"/>
          <p:cNvSpPr/>
          <p:nvPr/>
        </p:nvSpPr>
        <p:spPr>
          <a:xfrm>
            <a:off x="602425" y="2028825"/>
            <a:ext cx="1424100" cy="1424100"/>
          </a:xfrm>
          <a:prstGeom prst="roundRect">
            <a:avLst>
              <a:gd fmla="val 7073" name="adj"/>
            </a:avLst>
          </a:prstGeom>
          <a:solidFill>
            <a:schemeClr val="lt1"/>
          </a:solid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A0C10"/>
              </a:buClr>
              <a:buSzPts val="900"/>
              <a:buFont typeface="Arial"/>
              <a:buNone/>
            </a:pPr>
            <a:r>
              <a:rPr b="1" lang="en" sz="900">
                <a:solidFill>
                  <a:schemeClr val="dk1"/>
                </a:solidFill>
              </a:rPr>
              <a:t>Background</a:t>
            </a:r>
            <a:endParaRPr sz="500">
              <a:solidFill>
                <a:schemeClr val="dk1"/>
              </a:solidFill>
            </a:endParaRPr>
          </a:p>
          <a:p>
            <a:pPr indent="0" lvl="0" marL="0" marR="0" rtl="0" algn="ctr">
              <a:lnSpc>
                <a:spcPct val="100000"/>
              </a:lnSpc>
              <a:spcBef>
                <a:spcPts val="0"/>
              </a:spcBef>
              <a:spcAft>
                <a:spcPts val="0"/>
              </a:spcAft>
              <a:buClr>
                <a:srgbClr val="0A0C10"/>
              </a:buClr>
              <a:buSzPts val="900"/>
              <a:buFont typeface="Arial"/>
              <a:buNone/>
            </a:pPr>
            <a:r>
              <a:rPr b="0" i="0" lang="en" sz="900" u="none" cap="none" strike="noStrik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86" name="Google Shape;86;p6"/>
          <p:cNvSpPr txBox="1"/>
          <p:nvPr/>
        </p:nvSpPr>
        <p:spPr>
          <a:xfrm>
            <a:off x="602422" y="472641"/>
            <a:ext cx="4928100" cy="592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0F6FC"/>
              </a:buClr>
              <a:buSzPts val="4100"/>
              <a:buFont typeface="Arial"/>
              <a:buNone/>
            </a:pPr>
            <a:r>
              <a:rPr b="1" lang="en" sz="3600">
                <a:solidFill>
                  <a:schemeClr val="dk1"/>
                </a:solidFill>
              </a:rPr>
              <a:t>Color </a:t>
            </a:r>
            <a:r>
              <a:rPr b="1" lang="en" sz="3600">
                <a:solidFill>
                  <a:schemeClr val="dk1"/>
                </a:solidFill>
              </a:rPr>
              <a:t>palette</a:t>
            </a:r>
            <a:endParaRPr b="1" sz="3600">
              <a:solidFill>
                <a:schemeClr val="dk1"/>
              </a:solidFill>
            </a:endParaRPr>
          </a:p>
        </p:txBody>
      </p:sp>
      <p:sp>
        <p:nvSpPr>
          <p:cNvPr id="87" name="Google Shape;87;p6"/>
          <p:cNvSpPr txBox="1"/>
          <p:nvPr/>
        </p:nvSpPr>
        <p:spPr>
          <a:xfrm>
            <a:off x="602422" y="1479125"/>
            <a:ext cx="1645500" cy="3462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0F6FC"/>
              </a:buClr>
              <a:buSzPts val="4100"/>
              <a:buFont typeface="Arial"/>
              <a:buNone/>
            </a:pPr>
            <a:r>
              <a:rPr b="1" lang="en" sz="2000">
                <a:solidFill>
                  <a:schemeClr val="dk1"/>
                </a:solidFill>
              </a:rPr>
              <a:t>Background</a:t>
            </a:r>
            <a:endParaRPr b="1" sz="2000">
              <a:solidFill>
                <a:schemeClr val="dk1"/>
              </a:solidFill>
            </a:endParaRPr>
          </a:p>
        </p:txBody>
      </p:sp>
      <p:sp>
        <p:nvSpPr>
          <p:cNvPr id="88" name="Google Shape;88;p6"/>
          <p:cNvSpPr txBox="1"/>
          <p:nvPr/>
        </p:nvSpPr>
        <p:spPr>
          <a:xfrm>
            <a:off x="2344775" y="1479125"/>
            <a:ext cx="1371600" cy="3462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0F6FC"/>
              </a:buClr>
              <a:buSzPts val="4100"/>
              <a:buFont typeface="Arial"/>
              <a:buNone/>
            </a:pPr>
            <a:r>
              <a:rPr b="1" lang="en" sz="2000">
                <a:solidFill>
                  <a:schemeClr val="dk1"/>
                </a:solidFill>
              </a:rPr>
              <a:t>Text</a:t>
            </a:r>
            <a:endParaRPr b="1" sz="2000">
              <a:solidFill>
                <a:schemeClr val="dk1"/>
              </a:solidFill>
            </a:endParaRPr>
          </a:p>
        </p:txBody>
      </p:sp>
      <p:sp>
        <p:nvSpPr>
          <p:cNvPr id="89" name="Google Shape;89;p6"/>
          <p:cNvSpPr/>
          <p:nvPr/>
        </p:nvSpPr>
        <p:spPr>
          <a:xfrm>
            <a:off x="5513525" y="2022325"/>
            <a:ext cx="684000" cy="685800"/>
          </a:xfrm>
          <a:prstGeom prst="roundRect">
            <a:avLst>
              <a:gd fmla="val 6778"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Arial"/>
              <a:buNone/>
            </a:pPr>
            <a:r>
              <a:rPr b="1" i="0" lang="en" sz="900" u="none" cap="none" strike="noStrike">
                <a:solidFill>
                  <a:schemeClr val="lt1"/>
                </a:solidFill>
              </a:rPr>
              <a:t>Shapes</a:t>
            </a:r>
            <a:endParaRPr b="1" sz="900">
              <a:solidFill>
                <a:schemeClr val="lt1"/>
              </a:solidFill>
            </a:endParaRPr>
          </a:p>
          <a:p>
            <a:pPr indent="0" lvl="0" marL="0" marR="0" rtl="0" algn="ctr">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Purple-0</a:t>
            </a:r>
            <a:r>
              <a:rPr lang="en" sz="900">
                <a:solidFill>
                  <a:schemeClr val="lt1"/>
                </a:solidFill>
              </a:rPr>
              <a:t>5</a:t>
            </a:r>
            <a:r>
              <a:rPr b="0" i="0" lang="en" sz="900" u="none" cap="none" strike="noStrike">
                <a:solidFill>
                  <a:schemeClr val="lt1"/>
                </a:solidFill>
                <a:latin typeface="Arial"/>
                <a:ea typeface="Arial"/>
                <a:cs typeface="Arial"/>
                <a:sym typeface="Arial"/>
              </a:rPr>
              <a:t> #</a:t>
            </a:r>
            <a:r>
              <a:rPr lang="en" sz="850">
                <a:solidFill>
                  <a:schemeClr val="lt1"/>
                </a:solidFill>
              </a:rPr>
              <a:t>8250DF</a:t>
            </a:r>
            <a:endParaRPr sz="900">
              <a:solidFill>
                <a:schemeClr val="lt1"/>
              </a:solidFill>
            </a:endParaRPr>
          </a:p>
        </p:txBody>
      </p:sp>
      <p:sp>
        <p:nvSpPr>
          <p:cNvPr id="90" name="Google Shape;90;p6"/>
          <p:cNvSpPr txBox="1"/>
          <p:nvPr/>
        </p:nvSpPr>
        <p:spPr>
          <a:xfrm>
            <a:off x="5498274" y="1479125"/>
            <a:ext cx="1645500" cy="3462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0F6FC"/>
              </a:buClr>
              <a:buSzPts val="4100"/>
              <a:buFont typeface="Arial"/>
              <a:buNone/>
            </a:pPr>
            <a:r>
              <a:rPr b="1" lang="en" sz="2000">
                <a:solidFill>
                  <a:schemeClr val="dk1"/>
                </a:solidFill>
              </a:rPr>
              <a:t>Shapes</a:t>
            </a:r>
            <a:endParaRPr b="1" sz="2000">
              <a:solidFill>
                <a:schemeClr val="dk1"/>
              </a:solidFill>
            </a:endParaRPr>
          </a:p>
        </p:txBody>
      </p:sp>
      <p:sp>
        <p:nvSpPr>
          <p:cNvPr id="91" name="Google Shape;91;p6"/>
          <p:cNvSpPr txBox="1"/>
          <p:nvPr/>
        </p:nvSpPr>
        <p:spPr>
          <a:xfrm>
            <a:off x="602422" y="3599725"/>
            <a:ext cx="1645500" cy="6543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0F6FC"/>
              </a:buClr>
              <a:buSzPts val="4100"/>
              <a:buFont typeface="Arial"/>
              <a:buNone/>
            </a:pPr>
            <a:r>
              <a:rPr b="1" lang="en" sz="2000">
                <a:solidFill>
                  <a:schemeClr val="dk1"/>
                </a:solidFill>
              </a:rPr>
              <a:t>Shape</a:t>
            </a:r>
            <a:br>
              <a:rPr b="1" lang="en" sz="2000">
                <a:solidFill>
                  <a:schemeClr val="dk1"/>
                </a:solidFill>
              </a:rPr>
            </a:br>
            <a:r>
              <a:rPr b="1" lang="en" sz="2000">
                <a:solidFill>
                  <a:schemeClr val="dk1"/>
                </a:solidFill>
              </a:rPr>
              <a:t>Outline</a:t>
            </a:r>
            <a:endParaRPr b="1" sz="2000">
              <a:solidFill>
                <a:schemeClr val="dk1"/>
              </a:solidFill>
            </a:endParaRPr>
          </a:p>
        </p:txBody>
      </p:sp>
      <p:sp>
        <p:nvSpPr>
          <p:cNvPr id="92" name="Google Shape;92;p6"/>
          <p:cNvSpPr/>
          <p:nvPr/>
        </p:nvSpPr>
        <p:spPr>
          <a:xfrm>
            <a:off x="1669225" y="3656425"/>
            <a:ext cx="3579900" cy="540900"/>
          </a:xfrm>
          <a:prstGeom prst="roundRect">
            <a:avLst>
              <a:gd fmla="val 11453" name="adj"/>
            </a:avLst>
          </a:prstGeom>
          <a:solidFill>
            <a:schemeClr val="lt1"/>
          </a:solid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A0C10"/>
              </a:buClr>
              <a:buSzPts val="900"/>
              <a:buFont typeface="Arial"/>
              <a:buNone/>
            </a:pPr>
            <a:r>
              <a:rPr b="1" lang="en" sz="900">
                <a:solidFill>
                  <a:schemeClr val="dk1"/>
                </a:solidFill>
              </a:rPr>
              <a:t>Shape outline</a:t>
            </a:r>
            <a:endParaRPr sz="500">
              <a:solidFill>
                <a:schemeClr val="dk1"/>
              </a:solidFill>
            </a:endParaRPr>
          </a:p>
          <a:p>
            <a:pPr indent="0" lvl="0" marL="0" marR="0" rtl="0" algn="ctr">
              <a:lnSpc>
                <a:spcPct val="100000"/>
              </a:lnSpc>
              <a:spcBef>
                <a:spcPts val="0"/>
              </a:spcBef>
              <a:spcAft>
                <a:spcPts val="0"/>
              </a:spcAft>
              <a:buClr>
                <a:srgbClr val="0A0C10"/>
              </a:buClr>
              <a:buSzPts val="900"/>
              <a:buFont typeface="Arial"/>
              <a:buNone/>
            </a:pPr>
            <a:r>
              <a:rPr lang="en" sz="900">
                <a:solidFill>
                  <a:schemeClr val="dk1"/>
                </a:solidFill>
              </a:rPr>
              <a:t>Gray-03 #6a737d</a:t>
            </a:r>
            <a:endParaRPr sz="900">
              <a:solidFill>
                <a:schemeClr val="dk1"/>
              </a:solidFill>
            </a:endParaRPr>
          </a:p>
        </p:txBody>
      </p:sp>
      <p:sp>
        <p:nvSpPr>
          <p:cNvPr id="93" name="Google Shape;93;p6"/>
          <p:cNvSpPr/>
          <p:nvPr/>
        </p:nvSpPr>
        <p:spPr>
          <a:xfrm>
            <a:off x="5512625" y="532050"/>
            <a:ext cx="3813000" cy="473700"/>
          </a:xfrm>
          <a:prstGeom prst="roundRect">
            <a:avLst>
              <a:gd fmla="val 15278" name="adj"/>
            </a:avLst>
          </a:prstGeom>
          <a:gradFill>
            <a:gsLst>
              <a:gs pos="0">
                <a:schemeClr val="accent4"/>
              </a:gs>
              <a:gs pos="100000">
                <a:schemeClr val="accent1"/>
              </a:gs>
            </a:gsLst>
            <a:lin ang="18900044" scaled="0"/>
          </a:gradFill>
          <a:ln>
            <a:noFill/>
          </a:ln>
          <a:effectLst>
            <a:reflection blurRad="0" dir="5400000" dist="28575" endA="0" endPos="30000" fadeDir="5400012" kx="0" rotWithShape="0" algn="bl" stA="20000" stPos="0" sy="-100000" ky="0"/>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lt1"/>
              </a:buClr>
              <a:buSzPts val="900"/>
              <a:buFont typeface="Arial"/>
              <a:buNone/>
            </a:pPr>
            <a:r>
              <a:rPr b="1" lang="en" sz="1200">
                <a:solidFill>
                  <a:schemeClr val="lt1"/>
                </a:solidFill>
              </a:rPr>
              <a:t>      </a:t>
            </a:r>
            <a:r>
              <a:rPr b="1" lang="en" sz="1000">
                <a:solidFill>
                  <a:schemeClr val="lt1"/>
                </a:solidFill>
              </a:rPr>
              <a:t>You can also always find the color palette here! ➡️</a:t>
            </a:r>
            <a:endParaRPr sz="1000">
              <a:solidFill>
                <a:schemeClr val="lt1"/>
              </a:solidFill>
            </a:endParaRPr>
          </a:p>
        </p:txBody>
      </p:sp>
      <p:sp>
        <p:nvSpPr>
          <p:cNvPr id="94" name="Google Shape;94;p6"/>
          <p:cNvSpPr/>
          <p:nvPr/>
        </p:nvSpPr>
        <p:spPr>
          <a:xfrm>
            <a:off x="9144000" y="0"/>
            <a:ext cx="2657700" cy="340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6"/>
          <p:cNvGrpSpPr/>
          <p:nvPr/>
        </p:nvGrpSpPr>
        <p:grpSpPr>
          <a:xfrm>
            <a:off x="9190150" y="0"/>
            <a:ext cx="2579204" cy="3301789"/>
            <a:chOff x="9190150" y="0"/>
            <a:chExt cx="2579204" cy="3301789"/>
          </a:xfrm>
        </p:grpSpPr>
        <p:sp>
          <p:nvSpPr>
            <p:cNvPr id="96" name="Google Shape;96;p6"/>
            <p:cNvSpPr/>
            <p:nvPr/>
          </p:nvSpPr>
          <p:spPr>
            <a:xfrm>
              <a:off x="9190150" y="1473319"/>
              <a:ext cx="2579100" cy="342900"/>
            </a:xfrm>
            <a:prstGeom prst="roundRect">
              <a:avLst>
                <a:gd fmla="val 6778"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Arial"/>
                <a:buNone/>
              </a:pPr>
              <a:r>
                <a:rPr b="1" i="0" lang="en" sz="9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Purple-0</a:t>
              </a:r>
              <a:r>
                <a:rPr lang="en" sz="900">
                  <a:solidFill>
                    <a:schemeClr val="lt1"/>
                  </a:solidFill>
                </a:rPr>
                <a:t>5</a:t>
              </a:r>
              <a:r>
                <a:rPr b="0" i="0" lang="en" sz="900" u="none" cap="none" strike="noStrike">
                  <a:solidFill>
                    <a:schemeClr val="lt1"/>
                  </a:solidFill>
                  <a:latin typeface="Arial"/>
                  <a:ea typeface="Arial"/>
                  <a:cs typeface="Arial"/>
                  <a:sym typeface="Arial"/>
                </a:rPr>
                <a:t> #</a:t>
              </a:r>
              <a:r>
                <a:rPr lang="en" sz="850">
                  <a:solidFill>
                    <a:schemeClr val="lt1"/>
                  </a:solidFill>
                </a:rPr>
                <a:t>8250DF</a:t>
              </a:r>
              <a:endParaRPr sz="500">
                <a:solidFill>
                  <a:schemeClr val="lt1"/>
                </a:solidFill>
              </a:endParaRPr>
            </a:p>
          </p:txBody>
        </p:sp>
        <p:sp>
          <p:nvSpPr>
            <p:cNvPr id="97" name="Google Shape;97;p6"/>
            <p:cNvSpPr/>
            <p:nvPr/>
          </p:nvSpPr>
          <p:spPr>
            <a:xfrm>
              <a:off x="9190150" y="1845012"/>
              <a:ext cx="2579100" cy="342900"/>
            </a:xfrm>
            <a:prstGeom prst="roundRect">
              <a:avLst>
                <a:gd fmla="val 9257" name="adj"/>
              </a:avLst>
            </a:prstGeom>
            <a:solidFill>
              <a:srgbClr val="512A9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Arial"/>
                <a:buNone/>
              </a:pPr>
              <a:r>
                <a:rPr b="1" i="0" lang="en" sz="9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Purple-0</a:t>
              </a:r>
              <a:r>
                <a:rPr lang="en" sz="900">
                  <a:solidFill>
                    <a:schemeClr val="lt1"/>
                  </a:solidFill>
                </a:rPr>
                <a:t>7</a:t>
              </a:r>
              <a:r>
                <a:rPr b="0" i="0" lang="en" sz="900" u="none" cap="none" strike="noStrike">
                  <a:solidFill>
                    <a:schemeClr val="lt1"/>
                  </a:solidFill>
                  <a:latin typeface="Arial"/>
                  <a:ea typeface="Arial"/>
                  <a:cs typeface="Arial"/>
                  <a:sym typeface="Arial"/>
                </a:rPr>
                <a:t> #</a:t>
              </a:r>
              <a:r>
                <a:rPr lang="en" sz="900">
                  <a:solidFill>
                    <a:schemeClr val="lt1"/>
                  </a:solidFill>
                </a:rPr>
                <a:t>512A97</a:t>
              </a:r>
              <a:endParaRPr sz="500">
                <a:solidFill>
                  <a:schemeClr val="lt1"/>
                </a:solidFill>
              </a:endParaRPr>
            </a:p>
          </p:txBody>
        </p:sp>
        <p:sp>
          <p:nvSpPr>
            <p:cNvPr id="98" name="Google Shape;98;p6"/>
            <p:cNvSpPr/>
            <p:nvPr/>
          </p:nvSpPr>
          <p:spPr>
            <a:xfrm>
              <a:off x="9190150" y="2215980"/>
              <a:ext cx="1266000" cy="342900"/>
            </a:xfrm>
            <a:prstGeom prst="roundRect">
              <a:avLst>
                <a:gd fmla="val 7010" name="adj"/>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lang="en" sz="900">
                  <a:solidFill>
                    <a:schemeClr val="lt1"/>
                  </a:solidFill>
                </a:rPr>
                <a:t>S</a:t>
              </a:r>
              <a:r>
                <a:rPr b="1" i="0" lang="en" sz="900" u="none" cap="none" strike="noStrike">
                  <a:solidFill>
                    <a:schemeClr val="lt1"/>
                  </a:solidFill>
                </a:rPr>
                <a:t>hapes</a:t>
              </a:r>
              <a:endParaRPr b="1" sz="9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900" u="none" cap="none" strike="noStrike">
                  <a:solidFill>
                    <a:schemeClr val="lt1"/>
                  </a:solidFill>
                  <a:latin typeface="Arial"/>
                  <a:ea typeface="Arial"/>
                  <a:cs typeface="Arial"/>
                  <a:sym typeface="Arial"/>
                </a:rPr>
                <a:t>Blue-0</a:t>
              </a:r>
              <a:r>
                <a:rPr lang="en" sz="900">
                  <a:solidFill>
                    <a:schemeClr val="lt1"/>
                  </a:solidFill>
                </a:rPr>
                <a:t>5</a:t>
              </a:r>
              <a:r>
                <a:rPr b="0" i="0" lang="en" sz="900" u="none" cap="none" strike="noStrike">
                  <a:solidFill>
                    <a:schemeClr val="lt1"/>
                  </a:solidFill>
                  <a:latin typeface="Arial"/>
                  <a:ea typeface="Arial"/>
                  <a:cs typeface="Arial"/>
                  <a:sym typeface="Arial"/>
                </a:rPr>
                <a:t> #</a:t>
              </a:r>
              <a:r>
                <a:rPr lang="en" sz="900">
                  <a:solidFill>
                    <a:schemeClr val="lt1"/>
                  </a:solidFill>
                </a:rPr>
                <a:t>096BDE</a:t>
              </a:r>
              <a:endParaRPr sz="900">
                <a:solidFill>
                  <a:schemeClr val="lt1"/>
                </a:solidFill>
              </a:endParaRPr>
            </a:p>
          </p:txBody>
        </p:sp>
        <p:sp>
          <p:nvSpPr>
            <p:cNvPr id="99" name="Google Shape;99;p6"/>
            <p:cNvSpPr/>
            <p:nvPr/>
          </p:nvSpPr>
          <p:spPr>
            <a:xfrm>
              <a:off x="10493754" y="2215980"/>
              <a:ext cx="1275600" cy="342900"/>
            </a:xfrm>
            <a:prstGeom prst="roundRect">
              <a:avLst>
                <a:gd fmla="val 7229" name="adj"/>
              </a:avLst>
            </a:prstGeom>
            <a:solidFill>
              <a:srgbClr val="033F8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900" u="none" cap="none" strike="noStrike">
                  <a:solidFill>
                    <a:schemeClr val="lt1"/>
                  </a:solidFill>
                </a:rPr>
                <a:t>Shapes</a:t>
              </a:r>
              <a:endParaRPr b="1" sz="9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900" u="none" cap="none" strike="noStrike">
                  <a:solidFill>
                    <a:schemeClr val="lt1"/>
                  </a:solidFill>
                  <a:latin typeface="Arial"/>
                  <a:ea typeface="Arial"/>
                  <a:cs typeface="Arial"/>
                  <a:sym typeface="Arial"/>
                </a:rPr>
                <a:t>Blue-</a:t>
              </a:r>
              <a:r>
                <a:rPr lang="en" sz="900">
                  <a:solidFill>
                    <a:schemeClr val="lt1"/>
                  </a:solidFill>
                </a:rPr>
                <a:t>07</a:t>
              </a:r>
              <a:r>
                <a:rPr b="0" i="0" lang="en" sz="900" u="none" cap="none" strike="noStrike">
                  <a:solidFill>
                    <a:schemeClr val="lt1"/>
                  </a:solidFill>
                  <a:latin typeface="Arial"/>
                  <a:ea typeface="Arial"/>
                  <a:cs typeface="Arial"/>
                  <a:sym typeface="Arial"/>
                </a:rPr>
                <a:t> #</a:t>
              </a:r>
              <a:r>
                <a:rPr lang="en" sz="900">
                  <a:solidFill>
                    <a:schemeClr val="lt1"/>
                  </a:solidFill>
                </a:rPr>
                <a:t>033F8F</a:t>
              </a:r>
              <a:endParaRPr sz="900">
                <a:solidFill>
                  <a:schemeClr val="lt1"/>
                </a:solidFill>
              </a:endParaRPr>
            </a:p>
          </p:txBody>
        </p:sp>
        <p:sp>
          <p:nvSpPr>
            <p:cNvPr id="100" name="Google Shape;100;p6"/>
            <p:cNvSpPr/>
            <p:nvPr/>
          </p:nvSpPr>
          <p:spPr>
            <a:xfrm>
              <a:off x="9190150" y="2586948"/>
              <a:ext cx="1266000" cy="342900"/>
            </a:xfrm>
            <a:prstGeom prst="roundRect">
              <a:avLst>
                <a:gd fmla="val 6836" name="adj"/>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Green-04 #2EA043</a:t>
              </a:r>
              <a:endParaRPr b="1" sz="900">
                <a:solidFill>
                  <a:schemeClr val="lt1"/>
                </a:solidFill>
              </a:endParaRPr>
            </a:p>
          </p:txBody>
        </p:sp>
        <p:sp>
          <p:nvSpPr>
            <p:cNvPr id="101" name="Google Shape;101;p6"/>
            <p:cNvSpPr/>
            <p:nvPr/>
          </p:nvSpPr>
          <p:spPr>
            <a:xfrm>
              <a:off x="10493754" y="2586948"/>
              <a:ext cx="1275600" cy="342900"/>
            </a:xfrm>
            <a:prstGeom prst="roundRect">
              <a:avLst>
                <a:gd fmla="val 6410" name="adj"/>
              </a:avLst>
            </a:prstGeom>
            <a:solidFill>
              <a:srgbClr val="11632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900" u="none" cap="none" strike="noStrike">
                  <a:solidFill>
                    <a:schemeClr val="lt1"/>
                  </a:solidFill>
                </a:rPr>
                <a:t>Shapes</a:t>
              </a:r>
              <a:endParaRPr b="1" sz="9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900" u="none" cap="none" strike="noStrike">
                  <a:solidFill>
                    <a:schemeClr val="lt1"/>
                  </a:solidFill>
                  <a:latin typeface="Arial"/>
                  <a:ea typeface="Arial"/>
                  <a:cs typeface="Arial"/>
                  <a:sym typeface="Arial"/>
                </a:rPr>
                <a:t>Green-0</a:t>
              </a:r>
              <a:r>
                <a:rPr lang="en" sz="900">
                  <a:solidFill>
                    <a:schemeClr val="lt1"/>
                  </a:solidFill>
                </a:rPr>
                <a:t>6</a:t>
              </a:r>
              <a:r>
                <a:rPr b="0" i="0" lang="en" sz="900" u="none" cap="none" strike="noStrike">
                  <a:solidFill>
                    <a:schemeClr val="lt1"/>
                  </a:solidFill>
                  <a:latin typeface="Arial"/>
                  <a:ea typeface="Arial"/>
                  <a:cs typeface="Arial"/>
                  <a:sym typeface="Arial"/>
                </a:rPr>
                <a:t> #</a:t>
              </a:r>
              <a:r>
                <a:rPr lang="en" sz="900">
                  <a:solidFill>
                    <a:schemeClr val="lt1"/>
                  </a:solidFill>
                </a:rPr>
                <a:t>116329</a:t>
              </a:r>
              <a:endParaRPr sz="900">
                <a:solidFill>
                  <a:schemeClr val="lt1"/>
                </a:solidFill>
              </a:endParaRPr>
            </a:p>
          </p:txBody>
        </p:sp>
        <p:sp>
          <p:nvSpPr>
            <p:cNvPr id="102" name="Google Shape;102;p6"/>
            <p:cNvSpPr/>
            <p:nvPr/>
          </p:nvSpPr>
          <p:spPr>
            <a:xfrm>
              <a:off x="9190150" y="733450"/>
              <a:ext cx="2579100" cy="342900"/>
            </a:xfrm>
            <a:prstGeom prst="roundRect">
              <a:avLst>
                <a:gd fmla="val 7073" name="adj"/>
              </a:avLst>
            </a:pr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A0C10"/>
                </a:buClr>
                <a:buSzPts val="900"/>
                <a:buFont typeface="Arial"/>
                <a:buNone/>
              </a:pPr>
              <a:r>
                <a:rPr b="1" lang="en" sz="900">
                  <a:solidFill>
                    <a:schemeClr val="lt1"/>
                  </a:solidFill>
                </a:rPr>
                <a:t>Text</a:t>
              </a:r>
              <a:r>
                <a:rPr b="1" i="0" lang="en" sz="900" u="none" cap="none" strike="noStrike">
                  <a:solidFill>
                    <a:schemeClr val="lt1"/>
                  </a:solidFill>
                  <a:latin typeface="Arial"/>
                  <a:ea typeface="Arial"/>
                  <a:cs typeface="Arial"/>
                  <a:sym typeface="Arial"/>
                </a:rPr>
                <a:t>, Shapes</a:t>
              </a:r>
              <a:endParaRPr sz="500">
                <a:solidFill>
                  <a:schemeClr val="lt1"/>
                </a:solidFill>
              </a:endParaRPr>
            </a:p>
            <a:p>
              <a:pPr indent="0" lvl="0" marL="0" marR="0" rtl="0" algn="ctr">
                <a:lnSpc>
                  <a:spcPct val="100000"/>
                </a:lnSpc>
                <a:spcBef>
                  <a:spcPts val="0"/>
                </a:spcBef>
                <a:spcAft>
                  <a:spcPts val="0"/>
                </a:spcAft>
                <a:buClr>
                  <a:srgbClr val="0A0C10"/>
                </a:buClr>
                <a:buSzPts val="900"/>
                <a:buFont typeface="Arial"/>
                <a:buNone/>
              </a:pPr>
              <a:r>
                <a:rPr lang="en" sz="900">
                  <a:solidFill>
                    <a:schemeClr val="lt1"/>
                  </a:solidFill>
                </a:rPr>
                <a:t>Gray-09 </a:t>
              </a:r>
              <a:r>
                <a:rPr b="0" i="0" lang="en" sz="900" u="none" cap="none" strike="noStrike">
                  <a:solidFill>
                    <a:schemeClr val="lt1"/>
                  </a:solidFill>
                  <a:latin typeface="Arial"/>
                  <a:ea typeface="Arial"/>
                  <a:cs typeface="Arial"/>
                  <a:sym typeface="Arial"/>
                </a:rPr>
                <a:t>#</a:t>
              </a:r>
              <a:r>
                <a:rPr lang="en" sz="900">
                  <a:solidFill>
                    <a:schemeClr val="lt1"/>
                  </a:solidFill>
                </a:rPr>
                <a:t>0d1117</a:t>
              </a:r>
              <a:endParaRPr sz="500">
                <a:solidFill>
                  <a:schemeClr val="lt1"/>
                </a:solidFill>
              </a:endParaRPr>
            </a:p>
          </p:txBody>
        </p:sp>
        <p:sp>
          <p:nvSpPr>
            <p:cNvPr id="103" name="Google Shape;103;p6"/>
            <p:cNvSpPr/>
            <p:nvPr/>
          </p:nvSpPr>
          <p:spPr>
            <a:xfrm>
              <a:off x="9190150" y="1103384"/>
              <a:ext cx="2579100" cy="342900"/>
            </a:xfrm>
            <a:prstGeom prst="roundRect">
              <a:avLst>
                <a:gd fmla="val 7805"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Arial"/>
                <a:buNone/>
              </a:pPr>
              <a:r>
                <a:rPr b="1" i="0" lang="en" sz="900" u="none" cap="none" strike="noStrike">
                  <a:solidFill>
                    <a:schemeClr val="lt1"/>
                  </a:solidFill>
                  <a:latin typeface="Arial"/>
                  <a:ea typeface="Arial"/>
                  <a:cs typeface="Arial"/>
                  <a:sym typeface="Arial"/>
                </a:rPr>
                <a:t>Text, Shapes</a:t>
              </a:r>
              <a:endParaRPr sz="500">
                <a:solidFill>
                  <a:schemeClr val="lt1"/>
                </a:solidFill>
              </a:endParaRPr>
            </a:p>
            <a:p>
              <a:pPr indent="0" lvl="0" marL="0" marR="0" rtl="0" algn="ctr">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Gray-0</a:t>
              </a:r>
              <a:r>
                <a:rPr lang="en" sz="900">
                  <a:solidFill>
                    <a:schemeClr val="lt1"/>
                  </a:solidFill>
                </a:rPr>
                <a:t>7</a:t>
              </a:r>
              <a:r>
                <a:rPr b="0" i="0" lang="en" sz="900" u="none" cap="none" strike="noStrik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104" name="Google Shape;104;p6"/>
            <p:cNvSpPr/>
            <p:nvPr/>
          </p:nvSpPr>
          <p:spPr>
            <a:xfrm>
              <a:off x="10054842" y="2958889"/>
              <a:ext cx="401100" cy="342900"/>
            </a:xfrm>
            <a:prstGeom prst="roundRect">
              <a:avLst>
                <a:gd fmla="val 8157" name="adj"/>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Indigo-0</a:t>
              </a:r>
              <a:r>
                <a:rPr lang="en" sz="500">
                  <a:solidFill>
                    <a:schemeClr val="lt1"/>
                  </a:solidFill>
                </a:rPr>
                <a:t>5</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545DF0</a:t>
              </a:r>
              <a:endParaRPr sz="500">
                <a:solidFill>
                  <a:schemeClr val="lt1"/>
                </a:solidFill>
              </a:endParaRPr>
            </a:p>
          </p:txBody>
        </p:sp>
        <p:sp>
          <p:nvSpPr>
            <p:cNvPr id="105" name="Google Shape;105;p6"/>
            <p:cNvSpPr/>
            <p:nvPr/>
          </p:nvSpPr>
          <p:spPr>
            <a:xfrm>
              <a:off x="10493754" y="2958889"/>
              <a:ext cx="401100" cy="342900"/>
            </a:xfrm>
            <a:prstGeom prst="roundRect">
              <a:avLst>
                <a:gd fmla="val 9258" name="adj"/>
              </a:avLst>
            </a:prstGeom>
            <a:solidFill>
              <a:srgbClr val="2C33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Indigo-0</a:t>
              </a:r>
              <a:r>
                <a:rPr lang="en" sz="500">
                  <a:solidFill>
                    <a:schemeClr val="lt1"/>
                  </a:solidFill>
                </a:rPr>
                <a:t>7</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2C33A5</a:t>
              </a:r>
              <a:endParaRPr sz="500">
                <a:solidFill>
                  <a:schemeClr val="lt1"/>
                </a:solidFill>
              </a:endParaRPr>
            </a:p>
          </p:txBody>
        </p:sp>
        <p:sp>
          <p:nvSpPr>
            <p:cNvPr id="106" name="Google Shape;106;p6"/>
            <p:cNvSpPr/>
            <p:nvPr/>
          </p:nvSpPr>
          <p:spPr>
            <a:xfrm>
              <a:off x="10929237" y="2958889"/>
              <a:ext cx="401100" cy="342900"/>
            </a:xfrm>
            <a:prstGeom prst="roundRect">
              <a:avLst>
                <a:gd fmla="val 7944" name="adj"/>
              </a:avLst>
            </a:prstGeom>
            <a:solidFill>
              <a:schemeClr val="accent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Teal-0</a:t>
              </a:r>
              <a:r>
                <a:rPr lang="en" sz="500">
                  <a:solidFill>
                    <a:schemeClr val="lt1"/>
                  </a:solidFill>
                </a:rPr>
                <a:t>4</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339D9B</a:t>
              </a:r>
              <a:endParaRPr sz="500">
                <a:solidFill>
                  <a:schemeClr val="lt1"/>
                </a:solidFill>
              </a:endParaRPr>
            </a:p>
          </p:txBody>
        </p:sp>
        <p:sp>
          <p:nvSpPr>
            <p:cNvPr id="107" name="Google Shape;107;p6"/>
            <p:cNvSpPr/>
            <p:nvPr/>
          </p:nvSpPr>
          <p:spPr>
            <a:xfrm>
              <a:off x="11364720" y="2958889"/>
              <a:ext cx="401100" cy="342900"/>
            </a:xfrm>
            <a:prstGeom prst="roundRect">
              <a:avLst>
                <a:gd fmla="val 8702" name="adj"/>
              </a:avLst>
            </a:prstGeom>
            <a:solidFill>
              <a:srgbClr val="13606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Teal-0</a:t>
              </a:r>
              <a:r>
                <a:rPr lang="en" sz="500">
                  <a:solidFill>
                    <a:schemeClr val="lt1"/>
                  </a:solidFill>
                </a:rPr>
                <a:t>6</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136061</a:t>
              </a:r>
              <a:endParaRPr sz="500">
                <a:solidFill>
                  <a:schemeClr val="lt1"/>
                </a:solidFill>
              </a:endParaRPr>
            </a:p>
          </p:txBody>
        </p:sp>
        <p:sp>
          <p:nvSpPr>
            <p:cNvPr id="108" name="Google Shape;108;p6"/>
            <p:cNvSpPr/>
            <p:nvPr/>
          </p:nvSpPr>
          <p:spPr>
            <a:xfrm>
              <a:off x="9190150" y="2958889"/>
              <a:ext cx="401100" cy="342900"/>
            </a:xfrm>
            <a:prstGeom prst="roundRect">
              <a:avLst>
                <a:gd fmla="val 8157" name="adj"/>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Pink-0</a:t>
              </a:r>
              <a:r>
                <a:rPr lang="en" sz="500">
                  <a:solidFill>
                    <a:schemeClr val="lt1"/>
                  </a:solidFill>
                </a:rPr>
                <a:t>5</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BF3989</a:t>
              </a:r>
              <a:endParaRPr sz="500">
                <a:solidFill>
                  <a:schemeClr val="lt1"/>
                </a:solidFill>
              </a:endParaRPr>
            </a:p>
          </p:txBody>
        </p:sp>
        <p:sp>
          <p:nvSpPr>
            <p:cNvPr id="109" name="Google Shape;109;p6"/>
            <p:cNvSpPr/>
            <p:nvPr/>
          </p:nvSpPr>
          <p:spPr>
            <a:xfrm>
              <a:off x="9629062" y="2958889"/>
              <a:ext cx="401100" cy="342900"/>
            </a:xfrm>
            <a:prstGeom prst="roundRect">
              <a:avLst>
                <a:gd fmla="val 9258" name="adj"/>
              </a:avLst>
            </a:prstGeom>
            <a:solidFill>
              <a:srgbClr val="77205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Pink-0</a:t>
              </a:r>
              <a:r>
                <a:rPr lang="en" sz="500">
                  <a:solidFill>
                    <a:schemeClr val="lt1"/>
                  </a:solidFill>
                </a:rPr>
                <a:t>7</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772057</a:t>
              </a:r>
              <a:endParaRPr sz="500">
                <a:solidFill>
                  <a:schemeClr val="lt1"/>
                </a:solidFill>
              </a:endParaRPr>
            </a:p>
          </p:txBody>
        </p:sp>
        <p:sp>
          <p:nvSpPr>
            <p:cNvPr id="110" name="Google Shape;110;p6"/>
            <p:cNvSpPr/>
            <p:nvPr/>
          </p:nvSpPr>
          <p:spPr>
            <a:xfrm>
              <a:off x="9190200" y="0"/>
              <a:ext cx="2579100" cy="342900"/>
            </a:xfrm>
            <a:prstGeom prst="roundRect">
              <a:avLst>
                <a:gd fmla="val 7073" name="adj"/>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A0C10"/>
                </a:buClr>
                <a:buSzPts val="900"/>
                <a:buFont typeface="Arial"/>
                <a:buNone/>
              </a:pPr>
              <a:r>
                <a:rPr b="1" lang="en" sz="900">
                  <a:solidFill>
                    <a:schemeClr val="dk1"/>
                  </a:solidFill>
                </a:rPr>
                <a:t>Background</a:t>
              </a:r>
              <a:endParaRPr sz="500">
                <a:solidFill>
                  <a:schemeClr val="dk1"/>
                </a:solidFill>
              </a:endParaRPr>
            </a:p>
            <a:p>
              <a:pPr indent="0" lvl="0" marL="0" marR="0" rtl="0" algn="ctr">
                <a:lnSpc>
                  <a:spcPct val="100000"/>
                </a:lnSpc>
                <a:spcBef>
                  <a:spcPts val="0"/>
                </a:spcBef>
                <a:spcAft>
                  <a:spcPts val="0"/>
                </a:spcAft>
                <a:buClr>
                  <a:srgbClr val="0A0C10"/>
                </a:buClr>
                <a:buSzPts val="900"/>
                <a:buFont typeface="Arial"/>
                <a:buNone/>
              </a:pPr>
              <a:r>
                <a:rPr b="0" i="0" lang="en" sz="900" u="none" cap="none" strike="noStrik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111" name="Google Shape;111;p6"/>
            <p:cNvSpPr/>
            <p:nvPr/>
          </p:nvSpPr>
          <p:spPr>
            <a:xfrm>
              <a:off x="9190200" y="366725"/>
              <a:ext cx="2579100" cy="342900"/>
            </a:xfrm>
            <a:prstGeom prst="roundRect">
              <a:avLst>
                <a:gd fmla="val 7073" name="adj"/>
              </a:avLst>
            </a:prstGeom>
            <a:solidFill>
              <a:srgbClr val="434343"/>
            </a:solid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A0C10"/>
                </a:buClr>
                <a:buSzPts val="900"/>
                <a:buFont typeface="Arial"/>
                <a:buNone/>
              </a:pPr>
              <a:r>
                <a:rPr b="1" lang="en" sz="900">
                  <a:solidFill>
                    <a:schemeClr val="lt1"/>
                  </a:solidFill>
                </a:rPr>
                <a:t>Shape outline</a:t>
              </a:r>
              <a:endParaRPr sz="500">
                <a:solidFill>
                  <a:schemeClr val="lt1"/>
                </a:solidFill>
              </a:endParaRPr>
            </a:p>
            <a:p>
              <a:pPr indent="0" lvl="0" marL="0" marR="0" rtl="0" algn="ctr">
                <a:lnSpc>
                  <a:spcPct val="100000"/>
                </a:lnSpc>
                <a:spcBef>
                  <a:spcPts val="0"/>
                </a:spcBef>
                <a:spcAft>
                  <a:spcPts val="0"/>
                </a:spcAft>
                <a:buClr>
                  <a:srgbClr val="0A0C10"/>
                </a:buClr>
                <a:buSzPts val="900"/>
                <a:buFont typeface="Arial"/>
                <a:buNone/>
              </a:pPr>
              <a:r>
                <a:rPr lang="en" sz="900">
                  <a:solidFill>
                    <a:schemeClr val="lt1"/>
                  </a:solidFill>
                </a:rPr>
                <a:t>#b7bfc7</a:t>
              </a:r>
              <a:endParaRPr sz="500">
                <a:solidFill>
                  <a:schemeClr val="lt1"/>
                </a:solidFil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Linear checklist (4 marks)">
  <p:cSld name="Linear checklist (4 marks)">
    <p:spTree>
      <p:nvGrpSpPr>
        <p:cNvPr id="442" name="Shape 442"/>
        <p:cNvGrpSpPr/>
        <p:nvPr/>
      </p:nvGrpSpPr>
      <p:grpSpPr>
        <a:xfrm>
          <a:off x="0" y="0"/>
          <a:ext cx="0" cy="0"/>
          <a:chOff x="0" y="0"/>
          <a:chExt cx="0" cy="0"/>
        </a:xfrm>
      </p:grpSpPr>
      <p:cxnSp>
        <p:nvCxnSpPr>
          <p:cNvPr id="443" name="Google Shape;443;p51"/>
          <p:cNvCxnSpPr/>
          <p:nvPr/>
        </p:nvCxnSpPr>
        <p:spPr>
          <a:xfrm>
            <a:off x="4716590" y="1743978"/>
            <a:ext cx="0" cy="1749300"/>
          </a:xfrm>
          <a:prstGeom prst="straightConnector1">
            <a:avLst/>
          </a:prstGeom>
          <a:noFill/>
          <a:ln cap="flat" cmpd="sng" w="19050">
            <a:solidFill>
              <a:schemeClr val="accent3"/>
            </a:solidFill>
            <a:prstDash val="solid"/>
            <a:round/>
            <a:headEnd len="sm" w="sm" type="none"/>
            <a:tailEnd len="sm" w="sm" type="none"/>
          </a:ln>
        </p:spPr>
      </p:cxnSp>
      <p:grpSp>
        <p:nvGrpSpPr>
          <p:cNvPr id="444" name="Google Shape;444;p51"/>
          <p:cNvGrpSpPr/>
          <p:nvPr/>
        </p:nvGrpSpPr>
        <p:grpSpPr>
          <a:xfrm>
            <a:off x="4502277" y="1577340"/>
            <a:ext cx="428700" cy="2061750"/>
            <a:chOff x="4502277" y="1577340"/>
            <a:chExt cx="428700" cy="2061750"/>
          </a:xfrm>
        </p:grpSpPr>
        <p:sp>
          <p:nvSpPr>
            <p:cNvPr id="445" name="Google Shape;445;p51"/>
            <p:cNvSpPr/>
            <p:nvPr/>
          </p:nvSpPr>
          <p:spPr>
            <a:xfrm>
              <a:off x="4502277" y="3210390"/>
              <a:ext cx="428700" cy="4287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0F6FC"/>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446" name="Google Shape;446;p51"/>
            <p:cNvSpPr/>
            <p:nvPr/>
          </p:nvSpPr>
          <p:spPr>
            <a:xfrm>
              <a:off x="4502277" y="2666040"/>
              <a:ext cx="428700" cy="4287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0F6FC"/>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447" name="Google Shape;447;p51"/>
            <p:cNvSpPr/>
            <p:nvPr/>
          </p:nvSpPr>
          <p:spPr>
            <a:xfrm>
              <a:off x="4502277" y="2121690"/>
              <a:ext cx="428700" cy="4287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0F6FC"/>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448" name="Google Shape;448;p51"/>
            <p:cNvSpPr/>
            <p:nvPr/>
          </p:nvSpPr>
          <p:spPr>
            <a:xfrm>
              <a:off x="4502277" y="1577340"/>
              <a:ext cx="428700" cy="4287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0F6FC"/>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449" name="Google Shape;449;p51"/>
            <p:cNvPicPr preferRelativeResize="0"/>
            <p:nvPr/>
          </p:nvPicPr>
          <p:blipFill rotWithShape="1">
            <a:blip r:embed="rId2">
              <a:alphaModFix/>
            </a:blip>
            <a:srcRect b="0" l="0" r="0" t="0"/>
            <a:stretch/>
          </p:blipFill>
          <p:spPr>
            <a:xfrm>
              <a:off x="4630865" y="1729086"/>
              <a:ext cx="171450" cy="125131"/>
            </a:xfrm>
            <a:prstGeom prst="rect">
              <a:avLst/>
            </a:prstGeom>
            <a:noFill/>
            <a:ln>
              <a:noFill/>
            </a:ln>
          </p:spPr>
        </p:pic>
        <p:pic>
          <p:nvPicPr>
            <p:cNvPr id="450" name="Google Shape;450;p51"/>
            <p:cNvPicPr preferRelativeResize="0"/>
            <p:nvPr/>
          </p:nvPicPr>
          <p:blipFill rotWithShape="1">
            <a:blip r:embed="rId2">
              <a:alphaModFix/>
            </a:blip>
            <a:srcRect b="0" l="0" r="0" t="0"/>
            <a:stretch/>
          </p:blipFill>
          <p:spPr>
            <a:xfrm>
              <a:off x="4630865" y="2273436"/>
              <a:ext cx="171450" cy="125131"/>
            </a:xfrm>
            <a:prstGeom prst="rect">
              <a:avLst/>
            </a:prstGeom>
            <a:noFill/>
            <a:ln>
              <a:noFill/>
            </a:ln>
          </p:spPr>
        </p:pic>
        <p:pic>
          <p:nvPicPr>
            <p:cNvPr id="451" name="Google Shape;451;p51"/>
            <p:cNvPicPr preferRelativeResize="0"/>
            <p:nvPr/>
          </p:nvPicPr>
          <p:blipFill rotWithShape="1">
            <a:blip r:embed="rId2">
              <a:alphaModFix/>
            </a:blip>
            <a:srcRect b="0" l="0" r="0" t="0"/>
            <a:stretch/>
          </p:blipFill>
          <p:spPr>
            <a:xfrm>
              <a:off x="4630865" y="2817786"/>
              <a:ext cx="171450" cy="125131"/>
            </a:xfrm>
            <a:prstGeom prst="rect">
              <a:avLst/>
            </a:prstGeom>
            <a:noFill/>
            <a:ln>
              <a:noFill/>
            </a:ln>
          </p:spPr>
        </p:pic>
        <p:pic>
          <p:nvPicPr>
            <p:cNvPr id="452" name="Google Shape;452;p51"/>
            <p:cNvPicPr preferRelativeResize="0"/>
            <p:nvPr/>
          </p:nvPicPr>
          <p:blipFill rotWithShape="1">
            <a:blip r:embed="rId2">
              <a:alphaModFix/>
            </a:blip>
            <a:srcRect b="0" l="0" r="0" t="0"/>
            <a:stretch/>
          </p:blipFill>
          <p:spPr>
            <a:xfrm>
              <a:off x="4630865" y="3362136"/>
              <a:ext cx="171450" cy="125131"/>
            </a:xfrm>
            <a:prstGeom prst="rect">
              <a:avLst/>
            </a:prstGeom>
            <a:noFill/>
            <a:ln>
              <a:noFill/>
            </a:ln>
          </p:spPr>
        </p:pic>
      </p:grpSp>
      <p:sp>
        <p:nvSpPr>
          <p:cNvPr id="453" name="Google Shape;453;p51"/>
          <p:cNvSpPr txBox="1"/>
          <p:nvPr>
            <p:ph type="title"/>
          </p:nvPr>
        </p:nvSpPr>
        <p:spPr>
          <a:xfrm>
            <a:off x="456296" y="17002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454" name="Google Shape;454;p51"/>
          <p:cNvSpPr txBox="1"/>
          <p:nvPr>
            <p:ph idx="1" type="subTitle"/>
          </p:nvPr>
        </p:nvSpPr>
        <p:spPr>
          <a:xfrm>
            <a:off x="5102352" y="1645920"/>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55" name="Google Shape;455;p51"/>
          <p:cNvSpPr txBox="1"/>
          <p:nvPr>
            <p:ph idx="2" type="subTitle"/>
          </p:nvPr>
        </p:nvSpPr>
        <p:spPr>
          <a:xfrm>
            <a:off x="5102352" y="2194560"/>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56" name="Google Shape;456;p51"/>
          <p:cNvSpPr txBox="1"/>
          <p:nvPr>
            <p:ph idx="3" type="subTitle"/>
          </p:nvPr>
        </p:nvSpPr>
        <p:spPr>
          <a:xfrm>
            <a:off x="5102352" y="2734056"/>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57" name="Google Shape;457;p51"/>
          <p:cNvSpPr txBox="1"/>
          <p:nvPr>
            <p:ph idx="4" type="subTitle"/>
          </p:nvPr>
        </p:nvSpPr>
        <p:spPr>
          <a:xfrm>
            <a:off x="5102352" y="3282696"/>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Linear checklist (5 marks)">
  <p:cSld name="Linear checklist (5 marks)">
    <p:spTree>
      <p:nvGrpSpPr>
        <p:cNvPr id="458" name="Shape 458"/>
        <p:cNvGrpSpPr/>
        <p:nvPr/>
      </p:nvGrpSpPr>
      <p:grpSpPr>
        <a:xfrm>
          <a:off x="0" y="0"/>
          <a:ext cx="0" cy="0"/>
          <a:chOff x="0" y="0"/>
          <a:chExt cx="0" cy="0"/>
        </a:xfrm>
      </p:grpSpPr>
      <p:grpSp>
        <p:nvGrpSpPr>
          <p:cNvPr id="459" name="Google Shape;459;p52"/>
          <p:cNvGrpSpPr/>
          <p:nvPr/>
        </p:nvGrpSpPr>
        <p:grpSpPr>
          <a:xfrm>
            <a:off x="4502277" y="1271872"/>
            <a:ext cx="428700" cy="2606100"/>
            <a:chOff x="4502277" y="1271873"/>
            <a:chExt cx="428700" cy="2606100"/>
          </a:xfrm>
        </p:grpSpPr>
        <p:cxnSp>
          <p:nvCxnSpPr>
            <p:cNvPr id="460" name="Google Shape;460;p52"/>
            <p:cNvCxnSpPr>
              <a:endCxn id="461" idx="0"/>
            </p:cNvCxnSpPr>
            <p:nvPr/>
          </p:nvCxnSpPr>
          <p:spPr>
            <a:xfrm>
              <a:off x="4716627" y="1438672"/>
              <a:ext cx="0" cy="2010600"/>
            </a:xfrm>
            <a:prstGeom prst="straightConnector1">
              <a:avLst/>
            </a:prstGeom>
            <a:noFill/>
            <a:ln cap="flat" cmpd="sng" w="19050">
              <a:solidFill>
                <a:schemeClr val="accent3"/>
              </a:solidFill>
              <a:prstDash val="solid"/>
              <a:round/>
              <a:headEnd len="sm" w="sm" type="none"/>
              <a:tailEnd len="sm" w="sm" type="none"/>
            </a:ln>
          </p:spPr>
        </p:cxnSp>
        <p:sp>
          <p:nvSpPr>
            <p:cNvPr id="462" name="Google Shape;462;p52"/>
            <p:cNvSpPr/>
            <p:nvPr/>
          </p:nvSpPr>
          <p:spPr>
            <a:xfrm>
              <a:off x="4502277" y="2904923"/>
              <a:ext cx="428700" cy="4287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0F6FC"/>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463" name="Google Shape;463;p52"/>
            <p:cNvSpPr/>
            <p:nvPr/>
          </p:nvSpPr>
          <p:spPr>
            <a:xfrm>
              <a:off x="4502277" y="2360573"/>
              <a:ext cx="428700" cy="4287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0F6FC"/>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464" name="Google Shape;464;p52"/>
            <p:cNvSpPr/>
            <p:nvPr/>
          </p:nvSpPr>
          <p:spPr>
            <a:xfrm>
              <a:off x="4502277" y="1816222"/>
              <a:ext cx="428700" cy="4287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0F6FC"/>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465" name="Google Shape;465;p52"/>
            <p:cNvSpPr/>
            <p:nvPr/>
          </p:nvSpPr>
          <p:spPr>
            <a:xfrm>
              <a:off x="4502277" y="1271873"/>
              <a:ext cx="428700" cy="4287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0F6FC"/>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461" name="Google Shape;461;p52"/>
            <p:cNvSpPr/>
            <p:nvPr/>
          </p:nvSpPr>
          <p:spPr>
            <a:xfrm>
              <a:off x="4502277" y="3449273"/>
              <a:ext cx="428700" cy="4287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0F6FC"/>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466" name="Google Shape;466;p52"/>
            <p:cNvPicPr preferRelativeResize="0"/>
            <p:nvPr/>
          </p:nvPicPr>
          <p:blipFill rotWithShape="1">
            <a:blip r:embed="rId2">
              <a:alphaModFix/>
            </a:blip>
            <a:srcRect b="0" l="0" r="0" t="0"/>
            <a:stretch/>
          </p:blipFill>
          <p:spPr>
            <a:xfrm>
              <a:off x="4630865" y="1423619"/>
              <a:ext cx="171450" cy="125131"/>
            </a:xfrm>
            <a:prstGeom prst="rect">
              <a:avLst/>
            </a:prstGeom>
            <a:noFill/>
            <a:ln>
              <a:noFill/>
            </a:ln>
          </p:spPr>
        </p:pic>
        <p:pic>
          <p:nvPicPr>
            <p:cNvPr id="467" name="Google Shape;467;p52"/>
            <p:cNvPicPr preferRelativeResize="0"/>
            <p:nvPr/>
          </p:nvPicPr>
          <p:blipFill rotWithShape="1">
            <a:blip r:embed="rId2">
              <a:alphaModFix/>
            </a:blip>
            <a:srcRect b="0" l="0" r="0" t="0"/>
            <a:stretch/>
          </p:blipFill>
          <p:spPr>
            <a:xfrm>
              <a:off x="4630865" y="1967969"/>
              <a:ext cx="171450" cy="125131"/>
            </a:xfrm>
            <a:prstGeom prst="rect">
              <a:avLst/>
            </a:prstGeom>
            <a:noFill/>
            <a:ln>
              <a:noFill/>
            </a:ln>
          </p:spPr>
        </p:pic>
        <p:pic>
          <p:nvPicPr>
            <p:cNvPr id="468" name="Google Shape;468;p52"/>
            <p:cNvPicPr preferRelativeResize="0"/>
            <p:nvPr/>
          </p:nvPicPr>
          <p:blipFill rotWithShape="1">
            <a:blip r:embed="rId2">
              <a:alphaModFix/>
            </a:blip>
            <a:srcRect b="0" l="0" r="0" t="0"/>
            <a:stretch/>
          </p:blipFill>
          <p:spPr>
            <a:xfrm>
              <a:off x="4630865" y="2512319"/>
              <a:ext cx="171450" cy="125131"/>
            </a:xfrm>
            <a:prstGeom prst="rect">
              <a:avLst/>
            </a:prstGeom>
            <a:noFill/>
            <a:ln>
              <a:noFill/>
            </a:ln>
          </p:spPr>
        </p:pic>
        <p:pic>
          <p:nvPicPr>
            <p:cNvPr id="469" name="Google Shape;469;p52"/>
            <p:cNvPicPr preferRelativeResize="0"/>
            <p:nvPr/>
          </p:nvPicPr>
          <p:blipFill rotWithShape="1">
            <a:blip r:embed="rId2">
              <a:alphaModFix/>
            </a:blip>
            <a:srcRect b="0" l="0" r="0" t="0"/>
            <a:stretch/>
          </p:blipFill>
          <p:spPr>
            <a:xfrm>
              <a:off x="4630865" y="3056669"/>
              <a:ext cx="171450" cy="125131"/>
            </a:xfrm>
            <a:prstGeom prst="rect">
              <a:avLst/>
            </a:prstGeom>
            <a:noFill/>
            <a:ln>
              <a:noFill/>
            </a:ln>
          </p:spPr>
        </p:pic>
        <p:pic>
          <p:nvPicPr>
            <p:cNvPr id="470" name="Google Shape;470;p52"/>
            <p:cNvPicPr preferRelativeResize="0"/>
            <p:nvPr/>
          </p:nvPicPr>
          <p:blipFill rotWithShape="1">
            <a:blip r:embed="rId2">
              <a:alphaModFix/>
            </a:blip>
            <a:srcRect b="0" l="0" r="0" t="0"/>
            <a:stretch/>
          </p:blipFill>
          <p:spPr>
            <a:xfrm>
              <a:off x="4630865" y="3601018"/>
              <a:ext cx="171450" cy="125131"/>
            </a:xfrm>
            <a:prstGeom prst="rect">
              <a:avLst/>
            </a:prstGeom>
            <a:noFill/>
            <a:ln>
              <a:noFill/>
            </a:ln>
          </p:spPr>
        </p:pic>
      </p:grpSp>
      <p:sp>
        <p:nvSpPr>
          <p:cNvPr id="471" name="Google Shape;471;p52"/>
          <p:cNvSpPr txBox="1"/>
          <p:nvPr>
            <p:ph type="title"/>
          </p:nvPr>
        </p:nvSpPr>
        <p:spPr>
          <a:xfrm>
            <a:off x="456296" y="17002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472" name="Google Shape;472;p52"/>
          <p:cNvSpPr txBox="1"/>
          <p:nvPr>
            <p:ph idx="1" type="subTitle"/>
          </p:nvPr>
        </p:nvSpPr>
        <p:spPr>
          <a:xfrm>
            <a:off x="5102352" y="1344168"/>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73" name="Google Shape;473;p52"/>
          <p:cNvSpPr txBox="1"/>
          <p:nvPr>
            <p:ph idx="2" type="subTitle"/>
          </p:nvPr>
        </p:nvSpPr>
        <p:spPr>
          <a:xfrm>
            <a:off x="5102352" y="1890525"/>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74" name="Google Shape;474;p52"/>
          <p:cNvSpPr txBox="1"/>
          <p:nvPr>
            <p:ph idx="3" type="subTitle"/>
          </p:nvPr>
        </p:nvSpPr>
        <p:spPr>
          <a:xfrm>
            <a:off x="5102352" y="2436881"/>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75" name="Google Shape;475;p52"/>
          <p:cNvSpPr txBox="1"/>
          <p:nvPr>
            <p:ph idx="4" type="subTitle"/>
          </p:nvPr>
        </p:nvSpPr>
        <p:spPr>
          <a:xfrm>
            <a:off x="5102352" y="2983238"/>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76" name="Google Shape;476;p52"/>
          <p:cNvSpPr txBox="1"/>
          <p:nvPr>
            <p:ph idx="5" type="subTitle"/>
          </p:nvPr>
        </p:nvSpPr>
        <p:spPr>
          <a:xfrm>
            <a:off x="5102352" y="3529594"/>
            <a:ext cx="34290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itle with three statements">
  <p:cSld name="Title with three statements">
    <p:spTree>
      <p:nvGrpSpPr>
        <p:cNvPr id="477" name="Shape 477"/>
        <p:cNvGrpSpPr/>
        <p:nvPr/>
      </p:nvGrpSpPr>
      <p:grpSpPr>
        <a:xfrm>
          <a:off x="0" y="0"/>
          <a:ext cx="0" cy="0"/>
          <a:chOff x="0" y="0"/>
          <a:chExt cx="0" cy="0"/>
        </a:xfrm>
      </p:grpSpPr>
      <p:sp>
        <p:nvSpPr>
          <p:cNvPr id="478" name="Google Shape;478;p53"/>
          <p:cNvSpPr/>
          <p:nvPr/>
        </p:nvSpPr>
        <p:spPr>
          <a:xfrm>
            <a:off x="447038" y="1555800"/>
            <a:ext cx="2614500" cy="2743200"/>
          </a:xfrm>
          <a:prstGeom prst="roundRect">
            <a:avLst>
              <a:gd fmla="val 3738"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3"/>
          <p:cNvSpPr/>
          <p:nvPr/>
        </p:nvSpPr>
        <p:spPr>
          <a:xfrm>
            <a:off x="3252055" y="1555800"/>
            <a:ext cx="2673000" cy="2743200"/>
          </a:xfrm>
          <a:prstGeom prst="roundRect">
            <a:avLst>
              <a:gd fmla="val 3738"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3"/>
          <p:cNvSpPr/>
          <p:nvPr/>
        </p:nvSpPr>
        <p:spPr>
          <a:xfrm>
            <a:off x="6091387" y="1555800"/>
            <a:ext cx="2614500" cy="2743200"/>
          </a:xfrm>
          <a:prstGeom prst="roundRect">
            <a:avLst>
              <a:gd fmla="val 3738"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3"/>
          <p:cNvSpPr/>
          <p:nvPr/>
        </p:nvSpPr>
        <p:spPr>
          <a:xfrm rot="5400000">
            <a:off x="104363" y="2107350"/>
            <a:ext cx="685800" cy="18300"/>
          </a:xfrm>
          <a:prstGeom prst="roundRect">
            <a:avLst>
              <a:gd fmla="val 50000" name="adj"/>
            </a:avLst>
          </a:prstGeom>
          <a:gradFill>
            <a:gsLst>
              <a:gs pos="0">
                <a:srgbClr val="A371F7"/>
              </a:gs>
              <a:gs pos="100000">
                <a:srgbClr val="DB61A2"/>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3"/>
          <p:cNvSpPr/>
          <p:nvPr/>
        </p:nvSpPr>
        <p:spPr>
          <a:xfrm rot="5400000">
            <a:off x="2909443" y="2183550"/>
            <a:ext cx="685800" cy="18300"/>
          </a:xfrm>
          <a:prstGeom prst="roundRect">
            <a:avLst>
              <a:gd fmla="val 50000" name="adj"/>
            </a:avLst>
          </a:prstGeom>
          <a:gradFill>
            <a:gsLst>
              <a:gs pos="0">
                <a:srgbClr val="388BFD"/>
              </a:gs>
              <a:gs pos="50000">
                <a:srgbClr val="797EF9"/>
              </a:gs>
              <a:gs pos="100000">
                <a:srgbClr val="A371F7"/>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3"/>
          <p:cNvSpPr/>
          <p:nvPr/>
        </p:nvSpPr>
        <p:spPr>
          <a:xfrm rot="5400000">
            <a:off x="5748850" y="2183550"/>
            <a:ext cx="685800" cy="18300"/>
          </a:xfrm>
          <a:prstGeom prst="roundRect">
            <a:avLst>
              <a:gd fmla="val 50000" name="adj"/>
            </a:avLst>
          </a:prstGeom>
          <a:gradFill>
            <a:gsLst>
              <a:gs pos="0">
                <a:srgbClr val="57CCC5"/>
              </a:gs>
              <a:gs pos="100000">
                <a:srgbClr val="388BFD"/>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3"/>
          <p:cNvSpPr txBox="1"/>
          <p:nvPr>
            <p:ph type="title"/>
          </p:nvPr>
        </p:nvSpPr>
        <p:spPr>
          <a:xfrm>
            <a:off x="447050" y="-24475"/>
            <a:ext cx="8258700" cy="15804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485" name="Google Shape;485;p53"/>
          <p:cNvSpPr txBox="1"/>
          <p:nvPr>
            <p:ph idx="1" type="subTitle"/>
          </p:nvPr>
        </p:nvSpPr>
        <p:spPr>
          <a:xfrm>
            <a:off x="652275" y="1786300"/>
            <a:ext cx="2147400" cy="87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Clr>
                <a:schemeClr val="dk1"/>
              </a:buClr>
              <a:buSzPts val="2000"/>
              <a:buNone/>
              <a:defRPr b="1" sz="2000">
                <a:solidFill>
                  <a:schemeClr val="dk1"/>
                </a:solidFill>
              </a:defRPr>
            </a:lvl2pPr>
            <a:lvl3pPr lvl="2" rtl="0">
              <a:spcBef>
                <a:spcPts val="0"/>
              </a:spcBef>
              <a:spcAft>
                <a:spcPts val="0"/>
              </a:spcAft>
              <a:buClr>
                <a:schemeClr val="dk1"/>
              </a:buClr>
              <a:buSzPts val="2000"/>
              <a:buNone/>
              <a:defRPr b="1" sz="2000">
                <a:solidFill>
                  <a:schemeClr val="dk1"/>
                </a:solidFill>
              </a:defRPr>
            </a:lvl3pPr>
            <a:lvl4pPr lvl="3" rtl="0">
              <a:spcBef>
                <a:spcPts val="0"/>
              </a:spcBef>
              <a:spcAft>
                <a:spcPts val="0"/>
              </a:spcAft>
              <a:buClr>
                <a:schemeClr val="dk1"/>
              </a:buClr>
              <a:buSzPts val="2000"/>
              <a:buNone/>
              <a:defRPr b="1" sz="2000">
                <a:solidFill>
                  <a:schemeClr val="dk1"/>
                </a:solidFill>
              </a:defRPr>
            </a:lvl4pPr>
            <a:lvl5pPr lvl="4" rtl="0">
              <a:spcBef>
                <a:spcPts val="0"/>
              </a:spcBef>
              <a:spcAft>
                <a:spcPts val="0"/>
              </a:spcAft>
              <a:buClr>
                <a:schemeClr val="dk1"/>
              </a:buClr>
              <a:buSzPts val="2000"/>
              <a:buNone/>
              <a:defRPr b="1" sz="2000">
                <a:solidFill>
                  <a:schemeClr val="dk1"/>
                </a:solidFill>
              </a:defRPr>
            </a:lvl5pPr>
            <a:lvl6pPr lvl="5" rtl="0">
              <a:spcBef>
                <a:spcPts val="0"/>
              </a:spcBef>
              <a:spcAft>
                <a:spcPts val="0"/>
              </a:spcAft>
              <a:buClr>
                <a:schemeClr val="dk1"/>
              </a:buClr>
              <a:buSzPts val="2000"/>
              <a:buNone/>
              <a:defRPr b="1" sz="2000">
                <a:solidFill>
                  <a:schemeClr val="dk1"/>
                </a:solidFill>
              </a:defRPr>
            </a:lvl6pPr>
            <a:lvl7pPr lvl="6" rtl="0">
              <a:spcBef>
                <a:spcPts val="0"/>
              </a:spcBef>
              <a:spcAft>
                <a:spcPts val="0"/>
              </a:spcAft>
              <a:buClr>
                <a:schemeClr val="dk1"/>
              </a:buClr>
              <a:buSzPts val="2000"/>
              <a:buNone/>
              <a:defRPr b="1" sz="2000">
                <a:solidFill>
                  <a:schemeClr val="dk1"/>
                </a:solidFill>
              </a:defRPr>
            </a:lvl7pPr>
            <a:lvl8pPr lvl="7" rtl="0">
              <a:spcBef>
                <a:spcPts val="0"/>
              </a:spcBef>
              <a:spcAft>
                <a:spcPts val="0"/>
              </a:spcAft>
              <a:buClr>
                <a:schemeClr val="dk1"/>
              </a:buClr>
              <a:buSzPts val="2000"/>
              <a:buNone/>
              <a:defRPr b="1" sz="2000">
                <a:solidFill>
                  <a:schemeClr val="dk1"/>
                </a:solidFill>
              </a:defRPr>
            </a:lvl8pPr>
            <a:lvl9pPr lvl="8" rtl="0">
              <a:spcBef>
                <a:spcPts val="0"/>
              </a:spcBef>
              <a:spcAft>
                <a:spcPts val="0"/>
              </a:spcAft>
              <a:buClr>
                <a:schemeClr val="dk1"/>
              </a:buClr>
              <a:buSzPts val="2000"/>
              <a:buNone/>
              <a:defRPr b="1" sz="2000">
                <a:solidFill>
                  <a:schemeClr val="dk1"/>
                </a:solidFill>
              </a:defRPr>
            </a:lvl9pPr>
          </a:lstStyle>
          <a:p/>
        </p:txBody>
      </p:sp>
      <p:sp>
        <p:nvSpPr>
          <p:cNvPr id="486" name="Google Shape;486;p53"/>
          <p:cNvSpPr txBox="1"/>
          <p:nvPr>
            <p:ph idx="2" type="subTitle"/>
          </p:nvPr>
        </p:nvSpPr>
        <p:spPr>
          <a:xfrm>
            <a:off x="652276" y="2484125"/>
            <a:ext cx="21474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487" name="Google Shape;487;p53"/>
          <p:cNvSpPr txBox="1"/>
          <p:nvPr>
            <p:ph idx="3" type="subTitle"/>
          </p:nvPr>
        </p:nvSpPr>
        <p:spPr>
          <a:xfrm>
            <a:off x="3471450" y="1786300"/>
            <a:ext cx="2205000" cy="87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Clr>
                <a:schemeClr val="dk1"/>
              </a:buClr>
              <a:buSzPts val="2000"/>
              <a:buNone/>
              <a:defRPr b="1" sz="2000">
                <a:solidFill>
                  <a:schemeClr val="dk1"/>
                </a:solidFill>
              </a:defRPr>
            </a:lvl2pPr>
            <a:lvl3pPr lvl="2" rtl="0">
              <a:spcBef>
                <a:spcPts val="0"/>
              </a:spcBef>
              <a:spcAft>
                <a:spcPts val="0"/>
              </a:spcAft>
              <a:buClr>
                <a:schemeClr val="dk1"/>
              </a:buClr>
              <a:buSzPts val="2000"/>
              <a:buNone/>
              <a:defRPr b="1" sz="2000">
                <a:solidFill>
                  <a:schemeClr val="dk1"/>
                </a:solidFill>
              </a:defRPr>
            </a:lvl3pPr>
            <a:lvl4pPr lvl="3" rtl="0">
              <a:spcBef>
                <a:spcPts val="0"/>
              </a:spcBef>
              <a:spcAft>
                <a:spcPts val="0"/>
              </a:spcAft>
              <a:buClr>
                <a:schemeClr val="dk1"/>
              </a:buClr>
              <a:buSzPts val="2000"/>
              <a:buNone/>
              <a:defRPr b="1" sz="2000">
                <a:solidFill>
                  <a:schemeClr val="dk1"/>
                </a:solidFill>
              </a:defRPr>
            </a:lvl4pPr>
            <a:lvl5pPr lvl="4" rtl="0">
              <a:spcBef>
                <a:spcPts val="0"/>
              </a:spcBef>
              <a:spcAft>
                <a:spcPts val="0"/>
              </a:spcAft>
              <a:buClr>
                <a:schemeClr val="dk1"/>
              </a:buClr>
              <a:buSzPts val="2000"/>
              <a:buNone/>
              <a:defRPr b="1" sz="2000">
                <a:solidFill>
                  <a:schemeClr val="dk1"/>
                </a:solidFill>
              </a:defRPr>
            </a:lvl5pPr>
            <a:lvl6pPr lvl="5" rtl="0">
              <a:spcBef>
                <a:spcPts val="0"/>
              </a:spcBef>
              <a:spcAft>
                <a:spcPts val="0"/>
              </a:spcAft>
              <a:buClr>
                <a:schemeClr val="dk1"/>
              </a:buClr>
              <a:buSzPts val="2000"/>
              <a:buNone/>
              <a:defRPr b="1" sz="2000">
                <a:solidFill>
                  <a:schemeClr val="dk1"/>
                </a:solidFill>
              </a:defRPr>
            </a:lvl6pPr>
            <a:lvl7pPr lvl="6" rtl="0">
              <a:spcBef>
                <a:spcPts val="0"/>
              </a:spcBef>
              <a:spcAft>
                <a:spcPts val="0"/>
              </a:spcAft>
              <a:buClr>
                <a:schemeClr val="dk1"/>
              </a:buClr>
              <a:buSzPts val="2000"/>
              <a:buNone/>
              <a:defRPr b="1" sz="2000">
                <a:solidFill>
                  <a:schemeClr val="dk1"/>
                </a:solidFill>
              </a:defRPr>
            </a:lvl7pPr>
            <a:lvl8pPr lvl="7" rtl="0">
              <a:spcBef>
                <a:spcPts val="0"/>
              </a:spcBef>
              <a:spcAft>
                <a:spcPts val="0"/>
              </a:spcAft>
              <a:buClr>
                <a:schemeClr val="dk1"/>
              </a:buClr>
              <a:buSzPts val="2000"/>
              <a:buNone/>
              <a:defRPr b="1" sz="2000">
                <a:solidFill>
                  <a:schemeClr val="dk1"/>
                </a:solidFill>
              </a:defRPr>
            </a:lvl8pPr>
            <a:lvl9pPr lvl="8" rtl="0">
              <a:spcBef>
                <a:spcPts val="0"/>
              </a:spcBef>
              <a:spcAft>
                <a:spcPts val="0"/>
              </a:spcAft>
              <a:buClr>
                <a:schemeClr val="dk1"/>
              </a:buClr>
              <a:buSzPts val="2000"/>
              <a:buNone/>
              <a:defRPr b="1" sz="2000">
                <a:solidFill>
                  <a:schemeClr val="dk1"/>
                </a:solidFill>
              </a:defRPr>
            </a:lvl9pPr>
          </a:lstStyle>
          <a:p/>
        </p:txBody>
      </p:sp>
      <p:sp>
        <p:nvSpPr>
          <p:cNvPr id="488" name="Google Shape;488;p53"/>
          <p:cNvSpPr txBox="1"/>
          <p:nvPr>
            <p:ph idx="4" type="subTitle"/>
          </p:nvPr>
        </p:nvSpPr>
        <p:spPr>
          <a:xfrm>
            <a:off x="3471448" y="2484125"/>
            <a:ext cx="21474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489" name="Google Shape;489;p53"/>
          <p:cNvSpPr txBox="1"/>
          <p:nvPr>
            <p:ph idx="5" type="subTitle"/>
          </p:nvPr>
        </p:nvSpPr>
        <p:spPr>
          <a:xfrm>
            <a:off x="6288475" y="1786300"/>
            <a:ext cx="2147400" cy="87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Clr>
                <a:schemeClr val="dk1"/>
              </a:buClr>
              <a:buSzPts val="2000"/>
              <a:buNone/>
              <a:defRPr b="1" sz="2000">
                <a:solidFill>
                  <a:schemeClr val="dk1"/>
                </a:solidFill>
              </a:defRPr>
            </a:lvl2pPr>
            <a:lvl3pPr lvl="2" rtl="0">
              <a:spcBef>
                <a:spcPts val="0"/>
              </a:spcBef>
              <a:spcAft>
                <a:spcPts val="0"/>
              </a:spcAft>
              <a:buClr>
                <a:schemeClr val="dk1"/>
              </a:buClr>
              <a:buSzPts val="2000"/>
              <a:buNone/>
              <a:defRPr b="1" sz="2000">
                <a:solidFill>
                  <a:schemeClr val="dk1"/>
                </a:solidFill>
              </a:defRPr>
            </a:lvl3pPr>
            <a:lvl4pPr lvl="3" rtl="0">
              <a:spcBef>
                <a:spcPts val="0"/>
              </a:spcBef>
              <a:spcAft>
                <a:spcPts val="0"/>
              </a:spcAft>
              <a:buClr>
                <a:schemeClr val="dk1"/>
              </a:buClr>
              <a:buSzPts val="2000"/>
              <a:buNone/>
              <a:defRPr b="1" sz="2000">
                <a:solidFill>
                  <a:schemeClr val="dk1"/>
                </a:solidFill>
              </a:defRPr>
            </a:lvl4pPr>
            <a:lvl5pPr lvl="4" rtl="0">
              <a:spcBef>
                <a:spcPts val="0"/>
              </a:spcBef>
              <a:spcAft>
                <a:spcPts val="0"/>
              </a:spcAft>
              <a:buClr>
                <a:schemeClr val="dk1"/>
              </a:buClr>
              <a:buSzPts val="2000"/>
              <a:buNone/>
              <a:defRPr b="1" sz="2000">
                <a:solidFill>
                  <a:schemeClr val="dk1"/>
                </a:solidFill>
              </a:defRPr>
            </a:lvl5pPr>
            <a:lvl6pPr lvl="5" rtl="0">
              <a:spcBef>
                <a:spcPts val="0"/>
              </a:spcBef>
              <a:spcAft>
                <a:spcPts val="0"/>
              </a:spcAft>
              <a:buClr>
                <a:schemeClr val="dk1"/>
              </a:buClr>
              <a:buSzPts val="2000"/>
              <a:buNone/>
              <a:defRPr b="1" sz="2000">
                <a:solidFill>
                  <a:schemeClr val="dk1"/>
                </a:solidFill>
              </a:defRPr>
            </a:lvl6pPr>
            <a:lvl7pPr lvl="6" rtl="0">
              <a:spcBef>
                <a:spcPts val="0"/>
              </a:spcBef>
              <a:spcAft>
                <a:spcPts val="0"/>
              </a:spcAft>
              <a:buClr>
                <a:schemeClr val="dk1"/>
              </a:buClr>
              <a:buSzPts val="2000"/>
              <a:buNone/>
              <a:defRPr b="1" sz="2000">
                <a:solidFill>
                  <a:schemeClr val="dk1"/>
                </a:solidFill>
              </a:defRPr>
            </a:lvl7pPr>
            <a:lvl8pPr lvl="7" rtl="0">
              <a:spcBef>
                <a:spcPts val="0"/>
              </a:spcBef>
              <a:spcAft>
                <a:spcPts val="0"/>
              </a:spcAft>
              <a:buClr>
                <a:schemeClr val="dk1"/>
              </a:buClr>
              <a:buSzPts val="2000"/>
              <a:buNone/>
              <a:defRPr b="1" sz="2000">
                <a:solidFill>
                  <a:schemeClr val="dk1"/>
                </a:solidFill>
              </a:defRPr>
            </a:lvl8pPr>
            <a:lvl9pPr lvl="8" rtl="0">
              <a:spcBef>
                <a:spcPts val="0"/>
              </a:spcBef>
              <a:spcAft>
                <a:spcPts val="0"/>
              </a:spcAft>
              <a:buClr>
                <a:schemeClr val="dk1"/>
              </a:buClr>
              <a:buSzPts val="2000"/>
              <a:buNone/>
              <a:defRPr b="1" sz="2000">
                <a:solidFill>
                  <a:schemeClr val="dk1"/>
                </a:solidFill>
              </a:defRPr>
            </a:lvl9pPr>
          </a:lstStyle>
          <a:p/>
        </p:txBody>
      </p:sp>
      <p:sp>
        <p:nvSpPr>
          <p:cNvPr id="490" name="Google Shape;490;p53"/>
          <p:cNvSpPr txBox="1"/>
          <p:nvPr>
            <p:ph idx="6" type="subTitle"/>
          </p:nvPr>
        </p:nvSpPr>
        <p:spPr>
          <a:xfrm>
            <a:off x="6288476" y="2484125"/>
            <a:ext cx="21474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Two photos, two statements 1">
  <p:cSld name="Two photos, two statements_1">
    <p:spTree>
      <p:nvGrpSpPr>
        <p:cNvPr id="491" name="Shape 491"/>
        <p:cNvGrpSpPr/>
        <p:nvPr/>
      </p:nvGrpSpPr>
      <p:grpSpPr>
        <a:xfrm>
          <a:off x="0" y="0"/>
          <a:ext cx="0" cy="0"/>
          <a:chOff x="0" y="0"/>
          <a:chExt cx="0" cy="0"/>
        </a:xfrm>
      </p:grpSpPr>
      <p:sp>
        <p:nvSpPr>
          <p:cNvPr id="492" name="Google Shape;492;p54"/>
          <p:cNvSpPr txBox="1"/>
          <p:nvPr>
            <p:ph type="title"/>
          </p:nvPr>
        </p:nvSpPr>
        <p:spPr>
          <a:xfrm>
            <a:off x="497829" y="2136000"/>
            <a:ext cx="2948100" cy="8715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493" name="Google Shape;493;p54"/>
          <p:cNvSpPr/>
          <p:nvPr/>
        </p:nvSpPr>
        <p:spPr>
          <a:xfrm>
            <a:off x="6455709" y="482203"/>
            <a:ext cx="2229000" cy="18858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i="0" sz="900" u="none" cap="none" strike="noStrike">
              <a:solidFill>
                <a:schemeClr val="dk1"/>
              </a:solidFill>
            </a:endParaRPr>
          </a:p>
        </p:txBody>
      </p:sp>
      <p:sp>
        <p:nvSpPr>
          <p:cNvPr id="494" name="Google Shape;494;p54"/>
          <p:cNvSpPr/>
          <p:nvPr/>
        </p:nvSpPr>
        <p:spPr>
          <a:xfrm>
            <a:off x="6455709" y="2596343"/>
            <a:ext cx="2229000" cy="18858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i="0" sz="900" u="none" cap="none" strike="noStrike">
              <a:solidFill>
                <a:schemeClr val="dk1"/>
              </a:solidFill>
            </a:endParaRPr>
          </a:p>
        </p:txBody>
      </p:sp>
      <p:sp>
        <p:nvSpPr>
          <p:cNvPr id="495" name="Google Shape;495;p54"/>
          <p:cNvSpPr txBox="1"/>
          <p:nvPr>
            <p:ph idx="1" type="subTitle"/>
          </p:nvPr>
        </p:nvSpPr>
        <p:spPr>
          <a:xfrm>
            <a:off x="6616125" y="584000"/>
            <a:ext cx="1755600" cy="79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96" name="Google Shape;496;p54"/>
          <p:cNvSpPr txBox="1"/>
          <p:nvPr>
            <p:ph idx="2" type="subTitle"/>
          </p:nvPr>
        </p:nvSpPr>
        <p:spPr>
          <a:xfrm>
            <a:off x="6616122" y="1377195"/>
            <a:ext cx="17556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497" name="Google Shape;497;p54"/>
          <p:cNvSpPr txBox="1"/>
          <p:nvPr>
            <p:ph idx="3" type="subTitle"/>
          </p:nvPr>
        </p:nvSpPr>
        <p:spPr>
          <a:xfrm>
            <a:off x="6616125" y="2790242"/>
            <a:ext cx="1755600" cy="845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98" name="Google Shape;498;p54"/>
          <p:cNvSpPr txBox="1"/>
          <p:nvPr>
            <p:ph idx="4" type="subTitle"/>
          </p:nvPr>
        </p:nvSpPr>
        <p:spPr>
          <a:xfrm>
            <a:off x="6616122" y="3538170"/>
            <a:ext cx="17556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499" name="Google Shape;499;p54"/>
          <p:cNvSpPr/>
          <p:nvPr/>
        </p:nvSpPr>
        <p:spPr>
          <a:xfrm>
            <a:off x="4003484" y="482203"/>
            <a:ext cx="2229000" cy="18858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i="0" sz="900" u="none" cap="none" strike="noStrike">
              <a:solidFill>
                <a:schemeClr val="dk1"/>
              </a:solidFill>
            </a:endParaRPr>
          </a:p>
        </p:txBody>
      </p:sp>
      <p:sp>
        <p:nvSpPr>
          <p:cNvPr id="500" name="Google Shape;500;p54"/>
          <p:cNvSpPr/>
          <p:nvPr/>
        </p:nvSpPr>
        <p:spPr>
          <a:xfrm>
            <a:off x="4003484" y="2596343"/>
            <a:ext cx="2229000" cy="18858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i="0" sz="900" u="none" cap="none" strike="noStrike">
              <a:solidFill>
                <a:schemeClr val="dk1"/>
              </a:solidFill>
            </a:endParaRPr>
          </a:p>
        </p:txBody>
      </p:sp>
      <p:sp>
        <p:nvSpPr>
          <p:cNvPr id="501" name="Google Shape;501;p54"/>
          <p:cNvSpPr txBox="1"/>
          <p:nvPr>
            <p:ph idx="5" type="subTitle"/>
          </p:nvPr>
        </p:nvSpPr>
        <p:spPr>
          <a:xfrm>
            <a:off x="4163900" y="584000"/>
            <a:ext cx="1755600" cy="79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02" name="Google Shape;502;p54"/>
          <p:cNvSpPr txBox="1"/>
          <p:nvPr>
            <p:ph idx="6" type="subTitle"/>
          </p:nvPr>
        </p:nvSpPr>
        <p:spPr>
          <a:xfrm>
            <a:off x="4163897" y="1377195"/>
            <a:ext cx="17556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503" name="Google Shape;503;p54"/>
          <p:cNvSpPr txBox="1"/>
          <p:nvPr>
            <p:ph idx="7" type="subTitle"/>
          </p:nvPr>
        </p:nvSpPr>
        <p:spPr>
          <a:xfrm>
            <a:off x="4163900" y="2790242"/>
            <a:ext cx="1755600" cy="845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04" name="Google Shape;504;p54"/>
          <p:cNvSpPr txBox="1"/>
          <p:nvPr>
            <p:ph idx="8" type="subTitle"/>
          </p:nvPr>
        </p:nvSpPr>
        <p:spPr>
          <a:xfrm>
            <a:off x="4163897" y="3538170"/>
            <a:ext cx="17556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505" name="Google Shape;505;p54"/>
          <p:cNvSpPr/>
          <p:nvPr/>
        </p:nvSpPr>
        <p:spPr>
          <a:xfrm flipH="1" rot="-5400000">
            <a:off x="3660800" y="1018582"/>
            <a:ext cx="685800" cy="18300"/>
          </a:xfrm>
          <a:prstGeom prst="roundRect">
            <a:avLst>
              <a:gd fmla="val 50000" name="adj"/>
            </a:avLst>
          </a:prstGeom>
          <a:gradFill>
            <a:gsLst>
              <a:gs pos="0">
                <a:srgbClr val="A371F7"/>
              </a:gs>
              <a:gs pos="100000">
                <a:srgbClr val="DB61A2"/>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4"/>
          <p:cNvSpPr/>
          <p:nvPr/>
        </p:nvSpPr>
        <p:spPr>
          <a:xfrm rot="5400000">
            <a:off x="3660801" y="3123993"/>
            <a:ext cx="685800" cy="18300"/>
          </a:xfrm>
          <a:prstGeom prst="roundRect">
            <a:avLst>
              <a:gd fmla="val 50000" name="adj"/>
            </a:avLst>
          </a:prstGeom>
          <a:gradFill>
            <a:gsLst>
              <a:gs pos="0">
                <a:srgbClr val="57CCC5"/>
              </a:gs>
              <a:gs pos="100000">
                <a:srgbClr val="388BFD"/>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4"/>
          <p:cNvSpPr/>
          <p:nvPr/>
        </p:nvSpPr>
        <p:spPr>
          <a:xfrm rot="-5400000">
            <a:off x="6111895" y="3123993"/>
            <a:ext cx="685800" cy="18300"/>
          </a:xfrm>
          <a:prstGeom prst="roundRect">
            <a:avLst>
              <a:gd fmla="val 50000" name="adj"/>
            </a:avLst>
          </a:prstGeom>
          <a:gradFill>
            <a:gsLst>
              <a:gs pos="0">
                <a:srgbClr val="57CCC5"/>
              </a:gs>
              <a:gs pos="100000">
                <a:srgbClr val="56D364"/>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4"/>
          <p:cNvSpPr/>
          <p:nvPr/>
        </p:nvSpPr>
        <p:spPr>
          <a:xfrm flipH="1" rot="5400000">
            <a:off x="6111895" y="1018582"/>
            <a:ext cx="685800" cy="18300"/>
          </a:xfrm>
          <a:prstGeom prst="roundRect">
            <a:avLst>
              <a:gd fmla="val 50000" name="adj"/>
            </a:avLst>
          </a:prstGeom>
          <a:gradFill>
            <a:gsLst>
              <a:gs pos="0">
                <a:srgbClr val="797EF9"/>
              </a:gs>
              <a:gs pos="100000">
                <a:srgbClr val="A371F7"/>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Two photos, two statements">
  <p:cSld name="Two photos, two statements">
    <p:spTree>
      <p:nvGrpSpPr>
        <p:cNvPr id="509" name="Shape 509"/>
        <p:cNvGrpSpPr/>
        <p:nvPr/>
      </p:nvGrpSpPr>
      <p:grpSpPr>
        <a:xfrm>
          <a:off x="0" y="0"/>
          <a:ext cx="0" cy="0"/>
          <a:chOff x="0" y="0"/>
          <a:chExt cx="0" cy="0"/>
        </a:xfrm>
      </p:grpSpPr>
      <p:pic>
        <p:nvPicPr>
          <p:cNvPr id="510" name="Google Shape;510;p55"/>
          <p:cNvPicPr preferRelativeResize="0"/>
          <p:nvPr/>
        </p:nvPicPr>
        <p:blipFill rotWithShape="1">
          <a:blip r:embed="rId2">
            <a:alphaModFix/>
          </a:blip>
          <a:srcRect b="0" l="0" r="0" t="0"/>
          <a:stretch/>
        </p:blipFill>
        <p:spPr>
          <a:xfrm>
            <a:off x="-205945" y="-1301025"/>
            <a:ext cx="5143500" cy="5143500"/>
          </a:xfrm>
          <a:prstGeom prst="rect">
            <a:avLst/>
          </a:prstGeom>
          <a:noFill/>
          <a:ln>
            <a:noFill/>
          </a:ln>
        </p:spPr>
      </p:pic>
      <p:sp>
        <p:nvSpPr>
          <p:cNvPr id="511" name="Google Shape;511;p55"/>
          <p:cNvSpPr/>
          <p:nvPr>
            <p:ph idx="2" type="pic"/>
          </p:nvPr>
        </p:nvSpPr>
        <p:spPr>
          <a:xfrm>
            <a:off x="2217084" y="2581993"/>
            <a:ext cx="2228700" cy="1885800"/>
          </a:xfrm>
          <a:prstGeom prst="roundRect">
            <a:avLst>
              <a:gd fmla="val 4636" name="adj"/>
            </a:avLst>
          </a:prstGeom>
          <a:solidFill>
            <a:srgbClr val="090C0F"/>
          </a:solidFill>
          <a:ln cap="flat" cmpd="sng" w="9525">
            <a:solidFill>
              <a:schemeClr val="lt2"/>
            </a:solidFill>
            <a:prstDash val="solid"/>
            <a:round/>
            <a:headEnd len="sm" w="sm" type="none"/>
            <a:tailEnd len="sm" w="sm" type="none"/>
          </a:ln>
          <a:effectLst>
            <a:reflection blurRad="0" dir="5400000" dist="50800" endA="0" endPos="25000" kx="0" rotWithShape="0" algn="bl" stA="20000" stPos="0" sy="-100000" ky="0"/>
          </a:effectLst>
        </p:spPr>
      </p:sp>
      <p:sp>
        <p:nvSpPr>
          <p:cNvPr id="512" name="Google Shape;512;p55"/>
          <p:cNvSpPr/>
          <p:nvPr>
            <p:ph idx="3" type="pic"/>
          </p:nvPr>
        </p:nvSpPr>
        <p:spPr>
          <a:xfrm>
            <a:off x="2217084" y="482203"/>
            <a:ext cx="2229000" cy="1885800"/>
          </a:xfrm>
          <a:prstGeom prst="roundRect">
            <a:avLst>
              <a:gd fmla="val 4636" name="adj"/>
            </a:avLst>
          </a:prstGeom>
          <a:solidFill>
            <a:srgbClr val="0A0C10"/>
          </a:solidFill>
          <a:ln cap="flat" cmpd="sng" w="9525">
            <a:solidFill>
              <a:schemeClr val="lt2"/>
            </a:solidFill>
            <a:prstDash val="solid"/>
            <a:round/>
            <a:headEnd len="sm" w="sm" type="none"/>
            <a:tailEnd len="sm" w="sm" type="none"/>
          </a:ln>
        </p:spPr>
      </p:sp>
      <p:sp>
        <p:nvSpPr>
          <p:cNvPr id="513" name="Google Shape;513;p55"/>
          <p:cNvSpPr/>
          <p:nvPr/>
        </p:nvSpPr>
        <p:spPr>
          <a:xfrm>
            <a:off x="4703109" y="482203"/>
            <a:ext cx="2228700" cy="18858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i="0" sz="900" u="none" cap="none" strike="noStrike">
              <a:solidFill>
                <a:schemeClr val="dk1"/>
              </a:solidFill>
            </a:endParaRPr>
          </a:p>
        </p:txBody>
      </p:sp>
      <p:sp>
        <p:nvSpPr>
          <p:cNvPr id="514" name="Google Shape;514;p55"/>
          <p:cNvSpPr/>
          <p:nvPr/>
        </p:nvSpPr>
        <p:spPr>
          <a:xfrm>
            <a:off x="4703109" y="2596343"/>
            <a:ext cx="2228700" cy="18858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i="0" sz="900" u="none" cap="none" strike="noStrike">
              <a:solidFill>
                <a:schemeClr val="dk1"/>
              </a:solidFill>
            </a:endParaRPr>
          </a:p>
        </p:txBody>
      </p:sp>
      <p:sp>
        <p:nvSpPr>
          <p:cNvPr id="515" name="Google Shape;515;p55"/>
          <p:cNvSpPr txBox="1"/>
          <p:nvPr>
            <p:ph idx="1" type="subTitle"/>
          </p:nvPr>
        </p:nvSpPr>
        <p:spPr>
          <a:xfrm>
            <a:off x="4806379" y="660200"/>
            <a:ext cx="1937400" cy="79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16" name="Google Shape;516;p55"/>
          <p:cNvSpPr txBox="1"/>
          <p:nvPr>
            <p:ph idx="4" type="subTitle"/>
          </p:nvPr>
        </p:nvSpPr>
        <p:spPr>
          <a:xfrm>
            <a:off x="4806375" y="1224796"/>
            <a:ext cx="19374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517" name="Google Shape;517;p55"/>
          <p:cNvSpPr txBox="1"/>
          <p:nvPr>
            <p:ph idx="5" type="subTitle"/>
          </p:nvPr>
        </p:nvSpPr>
        <p:spPr>
          <a:xfrm>
            <a:off x="4806379" y="2790245"/>
            <a:ext cx="1937400" cy="84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18" name="Google Shape;518;p55"/>
          <p:cNvSpPr txBox="1"/>
          <p:nvPr>
            <p:ph idx="6" type="subTitle"/>
          </p:nvPr>
        </p:nvSpPr>
        <p:spPr>
          <a:xfrm>
            <a:off x="4806375" y="3385774"/>
            <a:ext cx="19374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519" name="Google Shape;519;p55"/>
          <p:cNvSpPr/>
          <p:nvPr/>
        </p:nvSpPr>
        <p:spPr>
          <a:xfrm flipH="1" rot="-5400000">
            <a:off x="4359450" y="993957"/>
            <a:ext cx="685800" cy="18300"/>
          </a:xfrm>
          <a:prstGeom prst="roundRect">
            <a:avLst>
              <a:gd fmla="val 50000" name="adj"/>
            </a:avLst>
          </a:prstGeom>
          <a:gradFill>
            <a:gsLst>
              <a:gs pos="0">
                <a:srgbClr val="A371F7"/>
              </a:gs>
              <a:gs pos="100000">
                <a:srgbClr val="DB61A2"/>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5"/>
          <p:cNvSpPr/>
          <p:nvPr/>
        </p:nvSpPr>
        <p:spPr>
          <a:xfrm rot="5400000">
            <a:off x="4359451" y="3099368"/>
            <a:ext cx="685800" cy="18300"/>
          </a:xfrm>
          <a:prstGeom prst="roundRect">
            <a:avLst>
              <a:gd fmla="val 50000" name="adj"/>
            </a:avLst>
          </a:prstGeom>
          <a:gradFill>
            <a:gsLst>
              <a:gs pos="0">
                <a:srgbClr val="57CCC5"/>
              </a:gs>
              <a:gs pos="100000">
                <a:srgbClr val="388BFD"/>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One photo, one statement with title">
  <p:cSld name="One photo, two statements_1_1">
    <p:spTree>
      <p:nvGrpSpPr>
        <p:cNvPr id="521" name="Shape 521"/>
        <p:cNvGrpSpPr/>
        <p:nvPr/>
      </p:nvGrpSpPr>
      <p:grpSpPr>
        <a:xfrm>
          <a:off x="0" y="0"/>
          <a:ext cx="0" cy="0"/>
          <a:chOff x="0" y="0"/>
          <a:chExt cx="0" cy="0"/>
        </a:xfrm>
      </p:grpSpPr>
      <p:pic>
        <p:nvPicPr>
          <p:cNvPr id="522" name="Google Shape;522;p56"/>
          <p:cNvPicPr preferRelativeResize="0"/>
          <p:nvPr/>
        </p:nvPicPr>
        <p:blipFill rotWithShape="1">
          <a:blip r:embed="rId2">
            <a:alphaModFix/>
          </a:blip>
          <a:srcRect b="0" l="0" r="0" t="0"/>
          <a:stretch/>
        </p:blipFill>
        <p:spPr>
          <a:xfrm>
            <a:off x="1892963" y="-988905"/>
            <a:ext cx="5143500" cy="5143500"/>
          </a:xfrm>
          <a:prstGeom prst="rect">
            <a:avLst/>
          </a:prstGeom>
          <a:noFill/>
          <a:ln>
            <a:noFill/>
          </a:ln>
        </p:spPr>
      </p:pic>
      <p:sp>
        <p:nvSpPr>
          <p:cNvPr id="523" name="Google Shape;523;p56"/>
          <p:cNvSpPr/>
          <p:nvPr>
            <p:ph idx="2" type="pic"/>
          </p:nvPr>
        </p:nvSpPr>
        <p:spPr>
          <a:xfrm>
            <a:off x="513645" y="685800"/>
            <a:ext cx="4457700" cy="3771900"/>
          </a:xfrm>
          <a:prstGeom prst="roundRect">
            <a:avLst>
              <a:gd fmla="val 2522" name="adj"/>
            </a:avLst>
          </a:prstGeom>
          <a:solidFill>
            <a:srgbClr val="090C0F"/>
          </a:solidFill>
          <a:ln cap="flat" cmpd="sng" w="9525">
            <a:solidFill>
              <a:schemeClr val="lt2"/>
            </a:solidFill>
            <a:prstDash val="solid"/>
            <a:round/>
            <a:headEnd len="sm" w="sm" type="none"/>
            <a:tailEnd len="sm" w="sm" type="none"/>
          </a:ln>
          <a:effectLst>
            <a:reflection blurRad="0" dir="5400000" dist="28575" endA="0" endPos="11000" fadeDir="5400012" kx="0" rotWithShape="0" algn="bl" stA="20000" stPos="0" sy="-100000" ky="0"/>
          </a:effectLst>
        </p:spPr>
      </p:sp>
      <p:sp>
        <p:nvSpPr>
          <p:cNvPr id="524" name="Google Shape;524;p56"/>
          <p:cNvSpPr txBox="1"/>
          <p:nvPr>
            <p:ph idx="1" type="subTitle"/>
          </p:nvPr>
        </p:nvSpPr>
        <p:spPr>
          <a:xfrm>
            <a:off x="5343151" y="2392675"/>
            <a:ext cx="3383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25" name="Google Shape;525;p56"/>
          <p:cNvSpPr txBox="1"/>
          <p:nvPr>
            <p:ph idx="3" type="subTitle"/>
          </p:nvPr>
        </p:nvSpPr>
        <p:spPr>
          <a:xfrm>
            <a:off x="5343150" y="2514600"/>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26" name="Google Shape;526;p56"/>
          <p:cNvSpPr txBox="1"/>
          <p:nvPr>
            <p:ph type="title"/>
          </p:nvPr>
        </p:nvSpPr>
        <p:spPr>
          <a:xfrm>
            <a:off x="5343151" y="1588075"/>
            <a:ext cx="3447900" cy="871500"/>
          </a:xfrm>
          <a:prstGeom prst="rect">
            <a:avLst/>
          </a:prstGeom>
          <a:noFill/>
          <a:ln>
            <a:noFill/>
          </a:ln>
        </p:spPr>
        <p:txBody>
          <a:bodyPr anchorCtr="0" anchor="b"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9pPr>
          </a:lstStyle>
          <a:p/>
        </p:txBody>
      </p:sp>
      <p:sp>
        <p:nvSpPr>
          <p:cNvPr id="527" name="Google Shape;527;p56"/>
          <p:cNvSpPr txBox="1"/>
          <p:nvPr>
            <p:ph idx="4" type="subTitle"/>
          </p:nvPr>
        </p:nvSpPr>
        <p:spPr>
          <a:xfrm>
            <a:off x="5343150" y="2828925"/>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One photo, one statement with large title">
  <p:cSld name="One photo, two statements_1_1_1">
    <p:spTree>
      <p:nvGrpSpPr>
        <p:cNvPr id="528" name="Shape 528"/>
        <p:cNvGrpSpPr/>
        <p:nvPr/>
      </p:nvGrpSpPr>
      <p:grpSpPr>
        <a:xfrm>
          <a:off x="0" y="0"/>
          <a:ext cx="0" cy="0"/>
          <a:chOff x="0" y="0"/>
          <a:chExt cx="0" cy="0"/>
        </a:xfrm>
      </p:grpSpPr>
      <p:pic>
        <p:nvPicPr>
          <p:cNvPr id="529" name="Google Shape;529;p57"/>
          <p:cNvPicPr preferRelativeResize="0"/>
          <p:nvPr/>
        </p:nvPicPr>
        <p:blipFill rotWithShape="1">
          <a:blip r:embed="rId2">
            <a:alphaModFix/>
          </a:blip>
          <a:srcRect b="0" l="0" r="0" t="0"/>
          <a:stretch/>
        </p:blipFill>
        <p:spPr>
          <a:xfrm>
            <a:off x="4598030" y="-1127650"/>
            <a:ext cx="5143500" cy="5143500"/>
          </a:xfrm>
          <a:prstGeom prst="rect">
            <a:avLst/>
          </a:prstGeom>
          <a:noFill/>
          <a:ln>
            <a:noFill/>
          </a:ln>
        </p:spPr>
      </p:pic>
      <p:sp>
        <p:nvSpPr>
          <p:cNvPr id="530" name="Google Shape;530;p57"/>
          <p:cNvSpPr/>
          <p:nvPr>
            <p:ph idx="2" type="pic"/>
          </p:nvPr>
        </p:nvSpPr>
        <p:spPr>
          <a:xfrm>
            <a:off x="4171245" y="685800"/>
            <a:ext cx="4457700" cy="3771900"/>
          </a:xfrm>
          <a:prstGeom prst="roundRect">
            <a:avLst>
              <a:gd fmla="val 2522" name="adj"/>
            </a:avLst>
          </a:prstGeom>
          <a:solidFill>
            <a:srgbClr val="090C0F"/>
          </a:solidFill>
          <a:ln cap="flat" cmpd="sng" w="9525">
            <a:solidFill>
              <a:schemeClr val="lt2"/>
            </a:solidFill>
            <a:prstDash val="solid"/>
            <a:round/>
            <a:headEnd len="sm" w="sm" type="none"/>
            <a:tailEnd len="sm" w="sm" type="none"/>
          </a:ln>
          <a:effectLst>
            <a:reflection blurRad="0" dir="5400000" dist="28575" endA="0" endPos="13000" fadeDir="5400012" kx="0" rotWithShape="0" algn="bl" stA="20000" stPos="0" sy="-100000" ky="0"/>
          </a:effectLst>
        </p:spPr>
      </p:sp>
      <p:sp>
        <p:nvSpPr>
          <p:cNvPr id="531" name="Google Shape;531;p57"/>
          <p:cNvSpPr txBox="1"/>
          <p:nvPr>
            <p:ph idx="1" type="subTitle"/>
          </p:nvPr>
        </p:nvSpPr>
        <p:spPr>
          <a:xfrm>
            <a:off x="342525" y="2514600"/>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32" name="Google Shape;532;p57"/>
          <p:cNvSpPr txBox="1"/>
          <p:nvPr>
            <p:ph type="title"/>
          </p:nvPr>
        </p:nvSpPr>
        <p:spPr>
          <a:xfrm>
            <a:off x="390151" y="1588075"/>
            <a:ext cx="3447900" cy="871500"/>
          </a:xfrm>
          <a:prstGeom prst="rect">
            <a:avLst/>
          </a:prstGeom>
          <a:noFill/>
          <a:ln>
            <a:noFill/>
          </a:ln>
        </p:spPr>
        <p:txBody>
          <a:bodyPr anchorCtr="0" anchor="b"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9pPr>
          </a:lstStyle>
          <a:p/>
        </p:txBody>
      </p:sp>
      <p:sp>
        <p:nvSpPr>
          <p:cNvPr id="533" name="Google Shape;533;p57"/>
          <p:cNvSpPr txBox="1"/>
          <p:nvPr>
            <p:ph idx="3" type="subTitle"/>
          </p:nvPr>
        </p:nvSpPr>
        <p:spPr>
          <a:xfrm>
            <a:off x="342525" y="2828925"/>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One photo, two statements">
  <p:cSld name="One photo, two statements">
    <p:spTree>
      <p:nvGrpSpPr>
        <p:cNvPr id="534" name="Shape 534"/>
        <p:cNvGrpSpPr/>
        <p:nvPr/>
      </p:nvGrpSpPr>
      <p:grpSpPr>
        <a:xfrm>
          <a:off x="0" y="0"/>
          <a:ext cx="0" cy="0"/>
          <a:chOff x="0" y="0"/>
          <a:chExt cx="0" cy="0"/>
        </a:xfrm>
      </p:grpSpPr>
      <p:pic>
        <p:nvPicPr>
          <p:cNvPr id="535" name="Google Shape;535;p58"/>
          <p:cNvPicPr preferRelativeResize="0"/>
          <p:nvPr/>
        </p:nvPicPr>
        <p:blipFill rotWithShape="1">
          <a:blip r:embed="rId2">
            <a:alphaModFix/>
          </a:blip>
          <a:srcRect b="0" l="0" r="0" t="0"/>
          <a:stretch/>
        </p:blipFill>
        <p:spPr>
          <a:xfrm>
            <a:off x="1892963" y="-988905"/>
            <a:ext cx="5143500" cy="5143500"/>
          </a:xfrm>
          <a:prstGeom prst="rect">
            <a:avLst/>
          </a:prstGeom>
          <a:noFill/>
          <a:ln>
            <a:noFill/>
          </a:ln>
        </p:spPr>
      </p:pic>
      <p:sp>
        <p:nvSpPr>
          <p:cNvPr id="536" name="Google Shape;536;p58"/>
          <p:cNvSpPr/>
          <p:nvPr/>
        </p:nvSpPr>
        <p:spPr>
          <a:xfrm>
            <a:off x="5821891" y="780991"/>
            <a:ext cx="542400" cy="5460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537" name="Google Shape;537;p58"/>
          <p:cNvSpPr/>
          <p:nvPr/>
        </p:nvSpPr>
        <p:spPr>
          <a:xfrm>
            <a:off x="5821911" y="2684231"/>
            <a:ext cx="542400" cy="5460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538" name="Google Shape;538;p58"/>
          <p:cNvSpPr/>
          <p:nvPr>
            <p:ph idx="2" type="pic"/>
          </p:nvPr>
        </p:nvSpPr>
        <p:spPr>
          <a:xfrm>
            <a:off x="513645" y="685800"/>
            <a:ext cx="4457700" cy="3771900"/>
          </a:xfrm>
          <a:prstGeom prst="roundRect">
            <a:avLst>
              <a:gd fmla="val 2522" name="adj"/>
            </a:avLst>
          </a:prstGeom>
          <a:solidFill>
            <a:srgbClr val="090C0F"/>
          </a:solidFill>
          <a:ln cap="flat" cmpd="sng" w="9525">
            <a:solidFill>
              <a:schemeClr val="lt2"/>
            </a:solidFill>
            <a:prstDash val="solid"/>
            <a:round/>
            <a:headEnd len="sm" w="sm" type="none"/>
            <a:tailEnd len="sm" w="sm" type="none"/>
          </a:ln>
          <a:effectLst>
            <a:reflection blurRad="0" dir="5400000" dist="28575" endA="0" endPos="10000" kx="0" rotWithShape="0" algn="bl" stA="20000" stPos="0" sy="-100000" ky="0"/>
          </a:effectLst>
        </p:spPr>
      </p:sp>
      <p:sp>
        <p:nvSpPr>
          <p:cNvPr id="539" name="Google Shape;539;p58"/>
          <p:cNvSpPr txBox="1"/>
          <p:nvPr>
            <p:ph idx="1" type="subTitle"/>
          </p:nvPr>
        </p:nvSpPr>
        <p:spPr>
          <a:xfrm>
            <a:off x="5724144" y="1783080"/>
            <a:ext cx="29991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40" name="Google Shape;540;p58"/>
          <p:cNvSpPr txBox="1"/>
          <p:nvPr>
            <p:ph idx="3" type="subTitle"/>
          </p:nvPr>
        </p:nvSpPr>
        <p:spPr>
          <a:xfrm>
            <a:off x="5724144" y="1905000"/>
            <a:ext cx="29991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541" name="Google Shape;541;p58"/>
          <p:cNvSpPr txBox="1"/>
          <p:nvPr>
            <p:ph idx="4" type="subTitle"/>
          </p:nvPr>
        </p:nvSpPr>
        <p:spPr>
          <a:xfrm>
            <a:off x="5724144" y="3685032"/>
            <a:ext cx="29991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42" name="Google Shape;542;p58"/>
          <p:cNvSpPr txBox="1"/>
          <p:nvPr>
            <p:ph idx="5" type="subTitle"/>
          </p:nvPr>
        </p:nvSpPr>
        <p:spPr>
          <a:xfrm>
            <a:off x="5724144" y="3806952"/>
            <a:ext cx="29991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hree photos, three statements">
  <p:cSld name="Three photos, three statements">
    <p:spTree>
      <p:nvGrpSpPr>
        <p:cNvPr id="543" name="Shape 543"/>
        <p:cNvGrpSpPr/>
        <p:nvPr/>
      </p:nvGrpSpPr>
      <p:grpSpPr>
        <a:xfrm>
          <a:off x="0" y="0"/>
          <a:ext cx="0" cy="0"/>
          <a:chOff x="0" y="0"/>
          <a:chExt cx="0" cy="0"/>
        </a:xfrm>
      </p:grpSpPr>
      <p:sp>
        <p:nvSpPr>
          <p:cNvPr id="544" name="Google Shape;544;p59"/>
          <p:cNvSpPr/>
          <p:nvPr/>
        </p:nvSpPr>
        <p:spPr>
          <a:xfrm>
            <a:off x="811183" y="2762496"/>
            <a:ext cx="5460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pic>
        <p:nvPicPr>
          <p:cNvPr id="545" name="Google Shape;545;p59"/>
          <p:cNvPicPr preferRelativeResize="0"/>
          <p:nvPr/>
        </p:nvPicPr>
        <p:blipFill rotWithShape="1">
          <a:blip r:embed="rId2">
            <a:alphaModFix/>
          </a:blip>
          <a:srcRect b="0" l="0" r="0" t="0"/>
          <a:stretch/>
        </p:blipFill>
        <p:spPr>
          <a:xfrm>
            <a:off x="5455954" y="-947496"/>
            <a:ext cx="4118119" cy="4118119"/>
          </a:xfrm>
          <a:prstGeom prst="rect">
            <a:avLst/>
          </a:prstGeom>
          <a:noFill/>
          <a:ln>
            <a:noFill/>
          </a:ln>
        </p:spPr>
      </p:pic>
      <p:sp>
        <p:nvSpPr>
          <p:cNvPr id="546" name="Google Shape;546;p59"/>
          <p:cNvSpPr/>
          <p:nvPr>
            <p:ph idx="2" type="pic"/>
          </p:nvPr>
        </p:nvSpPr>
        <p:spPr>
          <a:xfrm>
            <a:off x="809868" y="667753"/>
            <a:ext cx="2228700" cy="1885800"/>
          </a:xfrm>
          <a:prstGeom prst="roundRect">
            <a:avLst>
              <a:gd fmla="val 4636" name="adj"/>
            </a:avLst>
          </a:prstGeom>
          <a:solidFill>
            <a:srgbClr val="090C0F"/>
          </a:solidFill>
          <a:ln cap="flat" cmpd="sng" w="9525">
            <a:solidFill>
              <a:schemeClr val="lt2"/>
            </a:solidFill>
            <a:prstDash val="solid"/>
            <a:round/>
            <a:headEnd len="sm" w="sm" type="none"/>
            <a:tailEnd len="sm" w="sm" type="none"/>
          </a:ln>
          <a:effectLst>
            <a:reflection blurRad="0" dir="5400000" dist="28575" endA="0" endPos="14000" kx="0" rotWithShape="0" algn="bl" stA="20000" stPos="0" sy="-100000" ky="0"/>
          </a:effectLst>
        </p:spPr>
      </p:sp>
      <p:sp>
        <p:nvSpPr>
          <p:cNvPr id="547" name="Google Shape;547;p59"/>
          <p:cNvSpPr/>
          <p:nvPr>
            <p:ph idx="3" type="pic"/>
          </p:nvPr>
        </p:nvSpPr>
        <p:spPr>
          <a:xfrm>
            <a:off x="3457575" y="667753"/>
            <a:ext cx="2228700" cy="1885800"/>
          </a:xfrm>
          <a:prstGeom prst="roundRect">
            <a:avLst>
              <a:gd fmla="val 4636" name="adj"/>
            </a:avLst>
          </a:prstGeom>
          <a:solidFill>
            <a:srgbClr val="090C0F"/>
          </a:solidFill>
          <a:ln cap="flat" cmpd="sng" w="9525">
            <a:solidFill>
              <a:schemeClr val="lt2"/>
            </a:solidFill>
            <a:prstDash val="solid"/>
            <a:round/>
            <a:headEnd len="sm" w="sm" type="none"/>
            <a:tailEnd len="sm" w="sm" type="none"/>
          </a:ln>
          <a:effectLst>
            <a:reflection blurRad="0" dir="5400000" dist="28575" endA="0" endPos="14000" kx="0" rotWithShape="0" algn="bl" stA="20000" stPos="0" sy="-100000" ky="0"/>
          </a:effectLst>
        </p:spPr>
      </p:sp>
      <p:sp>
        <p:nvSpPr>
          <p:cNvPr id="548" name="Google Shape;548;p59"/>
          <p:cNvSpPr/>
          <p:nvPr>
            <p:ph idx="4" type="pic"/>
          </p:nvPr>
        </p:nvSpPr>
        <p:spPr>
          <a:xfrm>
            <a:off x="6105282" y="667753"/>
            <a:ext cx="2228700" cy="1885800"/>
          </a:xfrm>
          <a:prstGeom prst="roundRect">
            <a:avLst>
              <a:gd fmla="val 4636" name="adj"/>
            </a:avLst>
          </a:prstGeom>
          <a:solidFill>
            <a:srgbClr val="090C0F"/>
          </a:solidFill>
          <a:ln cap="flat" cmpd="sng" w="9525">
            <a:solidFill>
              <a:schemeClr val="lt2"/>
            </a:solidFill>
            <a:prstDash val="solid"/>
            <a:round/>
            <a:headEnd len="sm" w="sm" type="none"/>
            <a:tailEnd len="sm" w="sm" type="none"/>
          </a:ln>
          <a:effectLst>
            <a:reflection blurRad="0" dir="5400000" dist="28575" endA="0" endPos="14000" kx="0" rotWithShape="0" algn="bl" stA="20000" stPos="0" sy="-100000" ky="0"/>
          </a:effectLst>
        </p:spPr>
      </p:sp>
      <p:sp>
        <p:nvSpPr>
          <p:cNvPr id="549" name="Google Shape;549;p59"/>
          <p:cNvSpPr/>
          <p:nvPr/>
        </p:nvSpPr>
        <p:spPr>
          <a:xfrm>
            <a:off x="3456427" y="2759671"/>
            <a:ext cx="5460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550" name="Google Shape;550;p59"/>
          <p:cNvSpPr/>
          <p:nvPr/>
        </p:nvSpPr>
        <p:spPr>
          <a:xfrm>
            <a:off x="6101676" y="2759671"/>
            <a:ext cx="5460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551" name="Google Shape;551;p59"/>
          <p:cNvSpPr txBox="1"/>
          <p:nvPr>
            <p:ph idx="1" type="subTitle"/>
          </p:nvPr>
        </p:nvSpPr>
        <p:spPr>
          <a:xfrm>
            <a:off x="737625" y="3361734"/>
            <a:ext cx="2231100" cy="62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52" name="Google Shape;552;p59"/>
          <p:cNvSpPr txBox="1"/>
          <p:nvPr>
            <p:ph idx="5" type="subTitle"/>
          </p:nvPr>
        </p:nvSpPr>
        <p:spPr>
          <a:xfrm>
            <a:off x="737616" y="3855720"/>
            <a:ext cx="2231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553" name="Google Shape;553;p59"/>
          <p:cNvSpPr txBox="1"/>
          <p:nvPr>
            <p:ph idx="6" type="subTitle"/>
          </p:nvPr>
        </p:nvSpPr>
        <p:spPr>
          <a:xfrm>
            <a:off x="3380225" y="3361659"/>
            <a:ext cx="2231100" cy="62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54" name="Google Shape;554;p59"/>
          <p:cNvSpPr txBox="1"/>
          <p:nvPr>
            <p:ph idx="7" type="subTitle"/>
          </p:nvPr>
        </p:nvSpPr>
        <p:spPr>
          <a:xfrm>
            <a:off x="3380232" y="3855720"/>
            <a:ext cx="2231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555" name="Google Shape;555;p59"/>
          <p:cNvSpPr txBox="1"/>
          <p:nvPr>
            <p:ph idx="8" type="subTitle"/>
          </p:nvPr>
        </p:nvSpPr>
        <p:spPr>
          <a:xfrm>
            <a:off x="6032000" y="3361659"/>
            <a:ext cx="2231100" cy="62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56" name="Google Shape;556;p59"/>
          <p:cNvSpPr txBox="1"/>
          <p:nvPr>
            <p:ph idx="9" type="subTitle"/>
          </p:nvPr>
        </p:nvSpPr>
        <p:spPr>
          <a:xfrm>
            <a:off x="6031992" y="3855720"/>
            <a:ext cx="2231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ree photos, three statements, title">
  <p:cSld name="Three photos, three statements, title">
    <p:spTree>
      <p:nvGrpSpPr>
        <p:cNvPr id="557" name="Shape 557"/>
        <p:cNvGrpSpPr/>
        <p:nvPr/>
      </p:nvGrpSpPr>
      <p:grpSpPr>
        <a:xfrm>
          <a:off x="0" y="0"/>
          <a:ext cx="0" cy="0"/>
          <a:chOff x="0" y="0"/>
          <a:chExt cx="0" cy="0"/>
        </a:xfrm>
      </p:grpSpPr>
      <p:sp>
        <p:nvSpPr>
          <p:cNvPr id="558" name="Google Shape;558;p60"/>
          <p:cNvSpPr/>
          <p:nvPr>
            <p:ph idx="2" type="pic"/>
          </p:nvPr>
        </p:nvSpPr>
        <p:spPr>
          <a:xfrm>
            <a:off x="809868" y="1299621"/>
            <a:ext cx="2228700" cy="1885800"/>
          </a:xfrm>
          <a:prstGeom prst="roundRect">
            <a:avLst>
              <a:gd fmla="val 4636" name="adj"/>
            </a:avLst>
          </a:prstGeom>
          <a:solidFill>
            <a:srgbClr val="090C0F"/>
          </a:solidFill>
          <a:ln cap="flat" cmpd="sng" w="9525">
            <a:solidFill>
              <a:schemeClr val="lt2"/>
            </a:solidFill>
            <a:prstDash val="solid"/>
            <a:round/>
            <a:headEnd len="sm" w="sm" type="none"/>
            <a:tailEnd len="sm" w="sm" type="none"/>
          </a:ln>
          <a:effectLst>
            <a:reflection blurRad="0" dir="5400000" dist="28575" endA="0" endPos="12000" kx="0" rotWithShape="0" algn="bl" stA="20000" stPos="0" sy="-100000" ky="0"/>
          </a:effectLst>
        </p:spPr>
      </p:sp>
      <p:sp>
        <p:nvSpPr>
          <p:cNvPr id="559" name="Google Shape;559;p60"/>
          <p:cNvSpPr/>
          <p:nvPr>
            <p:ph idx="3" type="pic"/>
          </p:nvPr>
        </p:nvSpPr>
        <p:spPr>
          <a:xfrm>
            <a:off x="3457575" y="1299621"/>
            <a:ext cx="2228700" cy="1885800"/>
          </a:xfrm>
          <a:prstGeom prst="roundRect">
            <a:avLst>
              <a:gd fmla="val 4636" name="adj"/>
            </a:avLst>
          </a:prstGeom>
          <a:solidFill>
            <a:srgbClr val="090C0F"/>
          </a:solidFill>
          <a:ln cap="flat" cmpd="sng" w="9525">
            <a:solidFill>
              <a:schemeClr val="lt2"/>
            </a:solidFill>
            <a:prstDash val="solid"/>
            <a:round/>
            <a:headEnd len="sm" w="sm" type="none"/>
            <a:tailEnd len="sm" w="sm" type="none"/>
          </a:ln>
          <a:effectLst>
            <a:reflection blurRad="0" dir="5400000" dist="28575" endA="0" endPos="12000" kx="0" rotWithShape="0" algn="bl" stA="20000" stPos="0" sy="-100000" ky="0"/>
          </a:effectLst>
        </p:spPr>
      </p:sp>
      <p:sp>
        <p:nvSpPr>
          <p:cNvPr id="560" name="Google Shape;560;p60"/>
          <p:cNvSpPr/>
          <p:nvPr>
            <p:ph idx="4" type="pic"/>
          </p:nvPr>
        </p:nvSpPr>
        <p:spPr>
          <a:xfrm>
            <a:off x="6105282" y="1299621"/>
            <a:ext cx="2228700" cy="1885800"/>
          </a:xfrm>
          <a:prstGeom prst="roundRect">
            <a:avLst>
              <a:gd fmla="val 4636" name="adj"/>
            </a:avLst>
          </a:prstGeom>
          <a:solidFill>
            <a:srgbClr val="090C0F"/>
          </a:solidFill>
          <a:ln cap="flat" cmpd="sng" w="9525">
            <a:solidFill>
              <a:schemeClr val="lt2"/>
            </a:solidFill>
            <a:prstDash val="solid"/>
            <a:round/>
            <a:headEnd len="sm" w="sm" type="none"/>
            <a:tailEnd len="sm" w="sm" type="none"/>
          </a:ln>
          <a:effectLst>
            <a:outerShdw blurRad="57150" rotWithShape="0" algn="bl" dir="5400000" dist="19050">
              <a:srgbClr val="282828">
                <a:alpha val="50000"/>
              </a:srgbClr>
            </a:outerShdw>
            <a:reflection blurRad="0" dir="5400000" dist="28575" endA="0" endPos="12000" fadeDir="5400012" kx="0" rotWithShape="0" algn="bl" stA="20000" stPos="0" sy="-100000" ky="0"/>
          </a:effectLst>
        </p:spPr>
      </p:sp>
      <p:sp>
        <p:nvSpPr>
          <p:cNvPr id="561" name="Google Shape;561;p60"/>
          <p:cNvSpPr txBox="1"/>
          <p:nvPr>
            <p:ph type="title"/>
          </p:nvPr>
        </p:nvSpPr>
        <p:spPr>
          <a:xfrm>
            <a:off x="809868" y="277033"/>
            <a:ext cx="6858000" cy="8715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562" name="Google Shape;562;p60"/>
          <p:cNvSpPr txBox="1"/>
          <p:nvPr>
            <p:ph idx="1" type="subTitle"/>
          </p:nvPr>
        </p:nvSpPr>
        <p:spPr>
          <a:xfrm>
            <a:off x="737625" y="3361734"/>
            <a:ext cx="2231100" cy="62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63" name="Google Shape;563;p60"/>
          <p:cNvSpPr txBox="1"/>
          <p:nvPr>
            <p:ph idx="5" type="subTitle"/>
          </p:nvPr>
        </p:nvSpPr>
        <p:spPr>
          <a:xfrm>
            <a:off x="737616" y="3855720"/>
            <a:ext cx="2231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564" name="Google Shape;564;p60"/>
          <p:cNvSpPr txBox="1"/>
          <p:nvPr>
            <p:ph idx="6" type="subTitle"/>
          </p:nvPr>
        </p:nvSpPr>
        <p:spPr>
          <a:xfrm>
            <a:off x="3380225" y="3361659"/>
            <a:ext cx="2231100" cy="62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65" name="Google Shape;565;p60"/>
          <p:cNvSpPr txBox="1"/>
          <p:nvPr>
            <p:ph idx="7" type="subTitle"/>
          </p:nvPr>
        </p:nvSpPr>
        <p:spPr>
          <a:xfrm>
            <a:off x="3380232" y="3855720"/>
            <a:ext cx="2231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566" name="Google Shape;566;p60"/>
          <p:cNvSpPr txBox="1"/>
          <p:nvPr>
            <p:ph idx="8" type="subTitle"/>
          </p:nvPr>
        </p:nvSpPr>
        <p:spPr>
          <a:xfrm>
            <a:off x="6032000" y="3361659"/>
            <a:ext cx="2231100" cy="62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67" name="Google Shape;567;p60"/>
          <p:cNvSpPr txBox="1"/>
          <p:nvPr>
            <p:ph idx="9" type="subTitle"/>
          </p:nvPr>
        </p:nvSpPr>
        <p:spPr>
          <a:xfrm>
            <a:off x="6031992" y="3855720"/>
            <a:ext cx="2231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6. Template instructions (Brand and accessibility)">
  <p:cSld name="1_Template instructions (Footer Instructions)">
    <p:spTree>
      <p:nvGrpSpPr>
        <p:cNvPr id="112" name="Shape 112"/>
        <p:cNvGrpSpPr/>
        <p:nvPr/>
      </p:nvGrpSpPr>
      <p:grpSpPr>
        <a:xfrm>
          <a:off x="0" y="0"/>
          <a:ext cx="0" cy="0"/>
          <a:chOff x="0" y="0"/>
          <a:chExt cx="0" cy="0"/>
        </a:xfrm>
      </p:grpSpPr>
      <p:sp>
        <p:nvSpPr>
          <p:cNvPr id="113" name="Google Shape;113;p7"/>
          <p:cNvSpPr txBox="1"/>
          <p:nvPr/>
        </p:nvSpPr>
        <p:spPr>
          <a:xfrm>
            <a:off x="340974" y="609275"/>
            <a:ext cx="3432900" cy="17010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F0F6FC"/>
              </a:buClr>
              <a:buSzPts val="4100"/>
              <a:buFont typeface="Arial"/>
              <a:buNone/>
            </a:pPr>
            <a:r>
              <a:rPr b="1" lang="en" sz="3600">
                <a:solidFill>
                  <a:schemeClr val="dk1"/>
                </a:solidFill>
              </a:rPr>
              <a:t>Brand guidelines &amp; accessibility</a:t>
            </a:r>
            <a:endParaRPr b="1" sz="3600">
              <a:solidFill>
                <a:schemeClr val="dk1"/>
              </a:solidFill>
            </a:endParaRPr>
          </a:p>
        </p:txBody>
      </p:sp>
      <p:sp>
        <p:nvSpPr>
          <p:cNvPr id="114" name="Google Shape;114;p7"/>
          <p:cNvSpPr/>
          <p:nvPr/>
        </p:nvSpPr>
        <p:spPr>
          <a:xfrm>
            <a:off x="4644836" y="830523"/>
            <a:ext cx="548700" cy="548700"/>
          </a:xfrm>
          <a:prstGeom prst="ellipse">
            <a:avLst/>
          </a:prstGeom>
          <a:no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chemeClr val="accent1"/>
              </a:solidFill>
              <a:latin typeface="Arial"/>
              <a:ea typeface="Arial"/>
              <a:cs typeface="Arial"/>
              <a:sym typeface="Arial"/>
            </a:endParaRPr>
          </a:p>
        </p:txBody>
      </p:sp>
      <p:sp>
        <p:nvSpPr>
          <p:cNvPr id="115" name="Google Shape;115;p7"/>
          <p:cNvSpPr/>
          <p:nvPr/>
        </p:nvSpPr>
        <p:spPr>
          <a:xfrm>
            <a:off x="4644836" y="2273318"/>
            <a:ext cx="548700" cy="548700"/>
          </a:xfrm>
          <a:prstGeom prst="ellipse">
            <a:avLst/>
          </a:prstGeom>
          <a:no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16" name="Google Shape;116;p7"/>
          <p:cNvSpPr/>
          <p:nvPr/>
        </p:nvSpPr>
        <p:spPr>
          <a:xfrm>
            <a:off x="4644836" y="3559535"/>
            <a:ext cx="5487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17" name="Google Shape;117;p7"/>
          <p:cNvSpPr txBox="1"/>
          <p:nvPr/>
        </p:nvSpPr>
        <p:spPr>
          <a:xfrm>
            <a:off x="5293925" y="609275"/>
            <a:ext cx="3432900" cy="128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This template is based on our core brand elements to assist Hubbers in producing communications that align with the GitHub brand system. </a:t>
            </a:r>
            <a:endParaRPr>
              <a:solidFill>
                <a:schemeClr val="dk1"/>
              </a:solidFill>
            </a:endParaRPr>
          </a:p>
        </p:txBody>
      </p:sp>
      <p:sp>
        <p:nvSpPr>
          <p:cNvPr id="118" name="Google Shape;118;p7"/>
          <p:cNvSpPr txBox="1"/>
          <p:nvPr/>
        </p:nvSpPr>
        <p:spPr>
          <a:xfrm>
            <a:off x="5293925" y="1973925"/>
            <a:ext cx="3432900" cy="128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colors and font sizing have been approved by the accessibility team to ensure we are actively being inclusive. </a:t>
            </a:r>
            <a:endParaRPr>
              <a:solidFill>
                <a:schemeClr val="dk1"/>
              </a:solidFill>
            </a:endParaRPr>
          </a:p>
        </p:txBody>
      </p:sp>
      <p:sp>
        <p:nvSpPr>
          <p:cNvPr id="119" name="Google Shape;119;p7"/>
          <p:cNvSpPr txBox="1"/>
          <p:nvPr/>
        </p:nvSpPr>
        <p:spPr>
          <a:xfrm>
            <a:off x="5293925" y="3419125"/>
            <a:ext cx="3432900" cy="96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If you have issues with the template, please reach out to via our slack channel </a:t>
            </a:r>
            <a:r>
              <a:rPr lang="en" u="sng">
                <a:solidFill>
                  <a:schemeClr val="accent1"/>
                </a:solidFill>
                <a:hlinkClick r:id="rId2">
                  <a:extLst>
                    <a:ext uri="{A12FA001-AC4F-418D-AE19-62706E023703}">
                      <ahyp:hlinkClr val="tx"/>
                    </a:ext>
                  </a:extLst>
                </a:hlinkClick>
              </a:rPr>
              <a:t>#visual-communications</a:t>
            </a:r>
            <a:endParaRPr>
              <a:solidFill>
                <a:schemeClr val="accent1"/>
              </a:solidFill>
            </a:endParaRPr>
          </a:p>
        </p:txBody>
      </p:sp>
      <p:pic>
        <p:nvPicPr>
          <p:cNvPr id="120" name="Google Shape;120;p7"/>
          <p:cNvPicPr preferRelativeResize="0"/>
          <p:nvPr/>
        </p:nvPicPr>
        <p:blipFill>
          <a:blip r:embed="rId3">
            <a:alphaModFix/>
          </a:blip>
          <a:stretch>
            <a:fillRect/>
          </a:stretch>
        </p:blipFill>
        <p:spPr>
          <a:xfrm>
            <a:off x="4782013" y="971625"/>
            <a:ext cx="274320" cy="266482"/>
          </a:xfrm>
          <a:prstGeom prst="rect">
            <a:avLst/>
          </a:prstGeom>
          <a:noFill/>
          <a:ln>
            <a:noFill/>
          </a:ln>
        </p:spPr>
      </p:pic>
      <p:sp>
        <p:nvSpPr>
          <p:cNvPr id="121" name="Google Shape;121;p7"/>
          <p:cNvSpPr txBox="1"/>
          <p:nvPr/>
        </p:nvSpPr>
        <p:spPr>
          <a:xfrm>
            <a:off x="340975" y="2742625"/>
            <a:ext cx="37662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Our goal is to create a user friendly template so all Hubbers have the opportunity to create a presentation that looks as if a designer created it.</a:t>
            </a:r>
            <a:r>
              <a:rPr lang="en">
                <a:solidFill>
                  <a:schemeClr val="dk1"/>
                </a:solidFill>
              </a:rPr>
              <a:t> Please be sure to follow guidelines and template structures to ensure brand and </a:t>
            </a:r>
            <a:br>
              <a:rPr lang="en">
                <a:solidFill>
                  <a:schemeClr val="dk1"/>
                </a:solidFill>
              </a:rPr>
            </a:br>
            <a:r>
              <a:rPr lang="en">
                <a:solidFill>
                  <a:schemeClr val="dk1"/>
                </a:solidFill>
              </a:rPr>
              <a:t>accessibility compliance.  </a:t>
            </a:r>
            <a:endParaRPr>
              <a:solidFill>
                <a:schemeClr val="dk1"/>
              </a:solidFill>
            </a:endParaRPr>
          </a:p>
        </p:txBody>
      </p:sp>
      <p:pic>
        <p:nvPicPr>
          <p:cNvPr id="122" name="Google Shape;122;p7"/>
          <p:cNvPicPr preferRelativeResize="0"/>
          <p:nvPr/>
        </p:nvPicPr>
        <p:blipFill>
          <a:blip r:embed="rId4">
            <a:alphaModFix/>
          </a:blip>
          <a:stretch>
            <a:fillRect/>
          </a:stretch>
        </p:blipFill>
        <p:spPr>
          <a:xfrm>
            <a:off x="4782013" y="2395538"/>
            <a:ext cx="274320" cy="266482"/>
          </a:xfrm>
          <a:prstGeom prst="rect">
            <a:avLst/>
          </a:prstGeom>
          <a:noFill/>
          <a:ln>
            <a:noFill/>
          </a:ln>
        </p:spPr>
      </p:pic>
      <p:pic>
        <p:nvPicPr>
          <p:cNvPr id="123" name="Google Shape;123;p7"/>
          <p:cNvPicPr preferRelativeResize="0"/>
          <p:nvPr/>
        </p:nvPicPr>
        <p:blipFill>
          <a:blip r:embed="rId5">
            <a:alphaModFix/>
          </a:blip>
          <a:stretch>
            <a:fillRect/>
          </a:stretch>
        </p:blipFill>
        <p:spPr>
          <a:xfrm>
            <a:off x="4782013" y="3700625"/>
            <a:ext cx="274320" cy="266482"/>
          </a:xfrm>
          <a:prstGeom prst="rect">
            <a:avLst/>
          </a:prstGeom>
          <a:noFill/>
          <a:ln>
            <a:noFill/>
          </a:ln>
        </p:spPr>
      </p:pic>
      <p:pic>
        <p:nvPicPr>
          <p:cNvPr id="124" name="Google Shape;124;p7"/>
          <p:cNvPicPr preferRelativeResize="0"/>
          <p:nvPr/>
        </p:nvPicPr>
        <p:blipFill rotWithShape="1">
          <a:blip r:embed="rId6">
            <a:alphaModFix/>
          </a:blip>
          <a:srcRect b="0" l="0" r="0" t="0"/>
          <a:stretch/>
        </p:blipFill>
        <p:spPr>
          <a:xfrm>
            <a:off x="4789952" y="2411913"/>
            <a:ext cx="258427" cy="256032"/>
          </a:xfrm>
          <a:prstGeom prst="rect">
            <a:avLst/>
          </a:prstGeom>
          <a:noFill/>
          <a:ln>
            <a:noFill/>
          </a:ln>
        </p:spPr>
      </p:pic>
      <p:pic>
        <p:nvPicPr>
          <p:cNvPr id="125" name="Google Shape;125;p7"/>
          <p:cNvPicPr preferRelativeResize="0"/>
          <p:nvPr/>
        </p:nvPicPr>
        <p:blipFill rotWithShape="1">
          <a:blip r:embed="rId7">
            <a:alphaModFix/>
          </a:blip>
          <a:srcRect b="0" l="0" r="0" t="0"/>
          <a:stretch/>
        </p:blipFill>
        <p:spPr>
          <a:xfrm>
            <a:off x="4789886" y="3716132"/>
            <a:ext cx="258584" cy="256032"/>
          </a:xfrm>
          <a:prstGeom prst="rect">
            <a:avLst/>
          </a:prstGeom>
          <a:noFill/>
          <a:ln>
            <a:noFill/>
          </a:ln>
        </p:spPr>
      </p:pic>
      <p:pic>
        <p:nvPicPr>
          <p:cNvPr id="126" name="Google Shape;126;p7"/>
          <p:cNvPicPr preferRelativeResize="0"/>
          <p:nvPr/>
        </p:nvPicPr>
        <p:blipFill rotWithShape="1">
          <a:blip r:embed="rId8">
            <a:alphaModFix/>
          </a:blip>
          <a:srcRect b="0" l="0" r="0" t="0"/>
          <a:stretch/>
        </p:blipFill>
        <p:spPr>
          <a:xfrm>
            <a:off x="4793197" y="978854"/>
            <a:ext cx="251973" cy="25201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Screenshot, two statements_1">
  <p:cSld name="Screenshot, two statements_1">
    <p:spTree>
      <p:nvGrpSpPr>
        <p:cNvPr id="568" name="Shape 568"/>
        <p:cNvGrpSpPr/>
        <p:nvPr/>
      </p:nvGrpSpPr>
      <p:grpSpPr>
        <a:xfrm>
          <a:off x="0" y="0"/>
          <a:ext cx="0" cy="0"/>
          <a:chOff x="0" y="0"/>
          <a:chExt cx="0" cy="0"/>
        </a:xfrm>
      </p:grpSpPr>
      <p:sp>
        <p:nvSpPr>
          <p:cNvPr id="569" name="Google Shape;569;p61"/>
          <p:cNvSpPr/>
          <p:nvPr>
            <p:ph idx="2" type="pic"/>
          </p:nvPr>
        </p:nvSpPr>
        <p:spPr>
          <a:xfrm>
            <a:off x="2963725" y="750425"/>
            <a:ext cx="6226500" cy="3726300"/>
          </a:xfrm>
          <a:prstGeom prst="roundRect">
            <a:avLst>
              <a:gd fmla="val 0" name="adj"/>
            </a:avLst>
          </a:prstGeom>
          <a:solidFill>
            <a:srgbClr val="0A0C10"/>
          </a:solidFill>
          <a:ln>
            <a:noFill/>
          </a:ln>
          <a:effectLst>
            <a:reflection blurRad="0" dir="5400000" dist="38100" endA="0" endPos="20000" kx="0" rotWithShape="0" algn="bl" stA="20000" stPos="0" sy="-100000" ky="0"/>
          </a:effectLst>
        </p:spPr>
      </p:sp>
      <p:pic>
        <p:nvPicPr>
          <p:cNvPr id="570" name="Google Shape;570;p61"/>
          <p:cNvPicPr preferRelativeResize="0"/>
          <p:nvPr/>
        </p:nvPicPr>
        <p:blipFill rotWithShape="1">
          <a:blip r:embed="rId2">
            <a:alphaModFix/>
          </a:blip>
          <a:srcRect b="0" l="0" r="0" t="0"/>
          <a:stretch/>
        </p:blipFill>
        <p:spPr>
          <a:xfrm>
            <a:off x="2963734" y="448622"/>
            <a:ext cx="7228331" cy="301809"/>
          </a:xfrm>
          <a:prstGeom prst="rect">
            <a:avLst/>
          </a:prstGeom>
          <a:noFill/>
          <a:ln>
            <a:noFill/>
          </a:ln>
        </p:spPr>
      </p:pic>
      <p:sp>
        <p:nvSpPr>
          <p:cNvPr id="571" name="Google Shape;571;p61"/>
          <p:cNvSpPr/>
          <p:nvPr/>
        </p:nvSpPr>
        <p:spPr>
          <a:xfrm>
            <a:off x="362475" y="448625"/>
            <a:ext cx="2229000" cy="19230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572" name="Google Shape;572;p61"/>
          <p:cNvSpPr/>
          <p:nvPr/>
        </p:nvSpPr>
        <p:spPr>
          <a:xfrm>
            <a:off x="362625" y="2556775"/>
            <a:ext cx="2228700" cy="19203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573" name="Google Shape;573;p61"/>
          <p:cNvSpPr txBox="1"/>
          <p:nvPr>
            <p:ph idx="1" type="subTitle"/>
          </p:nvPr>
        </p:nvSpPr>
        <p:spPr>
          <a:xfrm>
            <a:off x="504875" y="741300"/>
            <a:ext cx="1915200" cy="62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74" name="Google Shape;574;p61"/>
          <p:cNvSpPr txBox="1"/>
          <p:nvPr>
            <p:ph idx="3" type="subTitle"/>
          </p:nvPr>
        </p:nvSpPr>
        <p:spPr>
          <a:xfrm>
            <a:off x="504881" y="1235355"/>
            <a:ext cx="19152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575" name="Google Shape;575;p61"/>
          <p:cNvSpPr txBox="1"/>
          <p:nvPr>
            <p:ph idx="4" type="subTitle"/>
          </p:nvPr>
        </p:nvSpPr>
        <p:spPr>
          <a:xfrm>
            <a:off x="519375" y="2798775"/>
            <a:ext cx="1915200" cy="62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76" name="Google Shape;576;p61"/>
          <p:cNvSpPr txBox="1"/>
          <p:nvPr>
            <p:ph idx="5" type="subTitle"/>
          </p:nvPr>
        </p:nvSpPr>
        <p:spPr>
          <a:xfrm>
            <a:off x="519381" y="3292830"/>
            <a:ext cx="19152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577" name="Google Shape;577;p61"/>
          <p:cNvSpPr/>
          <p:nvPr/>
        </p:nvSpPr>
        <p:spPr>
          <a:xfrm rot="5400000">
            <a:off x="19201" y="3217518"/>
            <a:ext cx="685800" cy="18300"/>
          </a:xfrm>
          <a:prstGeom prst="roundRect">
            <a:avLst>
              <a:gd fmla="val 50000" name="adj"/>
            </a:avLst>
          </a:prstGeom>
          <a:gradFill>
            <a:gsLst>
              <a:gs pos="0">
                <a:srgbClr val="57CCC5"/>
              </a:gs>
              <a:gs pos="100000">
                <a:srgbClr val="388BFD"/>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1"/>
          <p:cNvSpPr/>
          <p:nvPr/>
        </p:nvSpPr>
        <p:spPr>
          <a:xfrm rot="5400000">
            <a:off x="19195" y="1150207"/>
            <a:ext cx="685800" cy="18300"/>
          </a:xfrm>
          <a:prstGeom prst="roundRect">
            <a:avLst>
              <a:gd fmla="val 50000" name="adj"/>
            </a:avLst>
          </a:prstGeom>
          <a:gradFill>
            <a:gsLst>
              <a:gs pos="0">
                <a:srgbClr val="797EF9"/>
              </a:gs>
              <a:gs pos="100000">
                <a:srgbClr val="A371F7"/>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Screenshot, two statements_2">
  <p:cSld name="Screenshot, two statements_2">
    <p:spTree>
      <p:nvGrpSpPr>
        <p:cNvPr id="579" name="Shape 579"/>
        <p:cNvGrpSpPr/>
        <p:nvPr/>
      </p:nvGrpSpPr>
      <p:grpSpPr>
        <a:xfrm>
          <a:off x="0" y="0"/>
          <a:ext cx="0" cy="0"/>
          <a:chOff x="0" y="0"/>
          <a:chExt cx="0" cy="0"/>
        </a:xfrm>
      </p:grpSpPr>
      <p:sp>
        <p:nvSpPr>
          <p:cNvPr id="580" name="Google Shape;580;p62"/>
          <p:cNvSpPr/>
          <p:nvPr/>
        </p:nvSpPr>
        <p:spPr>
          <a:xfrm>
            <a:off x="6610875" y="448625"/>
            <a:ext cx="2229000" cy="19230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581" name="Google Shape;581;p62"/>
          <p:cNvSpPr/>
          <p:nvPr/>
        </p:nvSpPr>
        <p:spPr>
          <a:xfrm>
            <a:off x="6611025" y="2556775"/>
            <a:ext cx="2228700" cy="19203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582" name="Google Shape;582;p62"/>
          <p:cNvSpPr txBox="1"/>
          <p:nvPr>
            <p:ph idx="1" type="subTitle"/>
          </p:nvPr>
        </p:nvSpPr>
        <p:spPr>
          <a:xfrm>
            <a:off x="6753275" y="741300"/>
            <a:ext cx="1915200" cy="62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83" name="Google Shape;583;p62"/>
          <p:cNvSpPr txBox="1"/>
          <p:nvPr>
            <p:ph idx="2" type="subTitle"/>
          </p:nvPr>
        </p:nvSpPr>
        <p:spPr>
          <a:xfrm>
            <a:off x="6753281" y="1235355"/>
            <a:ext cx="19152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584" name="Google Shape;584;p62"/>
          <p:cNvSpPr txBox="1"/>
          <p:nvPr>
            <p:ph idx="3" type="subTitle"/>
          </p:nvPr>
        </p:nvSpPr>
        <p:spPr>
          <a:xfrm>
            <a:off x="6767775" y="2798775"/>
            <a:ext cx="1915200" cy="62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585" name="Google Shape;585;p62"/>
          <p:cNvSpPr txBox="1"/>
          <p:nvPr>
            <p:ph idx="4" type="subTitle"/>
          </p:nvPr>
        </p:nvSpPr>
        <p:spPr>
          <a:xfrm>
            <a:off x="6767781" y="3292830"/>
            <a:ext cx="19152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586" name="Google Shape;586;p62"/>
          <p:cNvSpPr/>
          <p:nvPr/>
        </p:nvSpPr>
        <p:spPr>
          <a:xfrm rot="5400000">
            <a:off x="6267601" y="3217518"/>
            <a:ext cx="685800" cy="18300"/>
          </a:xfrm>
          <a:prstGeom prst="roundRect">
            <a:avLst>
              <a:gd fmla="val 50000" name="adj"/>
            </a:avLst>
          </a:prstGeom>
          <a:gradFill>
            <a:gsLst>
              <a:gs pos="0">
                <a:srgbClr val="57CCC5"/>
              </a:gs>
              <a:gs pos="100000">
                <a:srgbClr val="388BFD"/>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2"/>
          <p:cNvSpPr/>
          <p:nvPr/>
        </p:nvSpPr>
        <p:spPr>
          <a:xfrm rot="5400000">
            <a:off x="6267595" y="1150207"/>
            <a:ext cx="685800" cy="18300"/>
          </a:xfrm>
          <a:prstGeom prst="roundRect">
            <a:avLst>
              <a:gd fmla="val 50000" name="adj"/>
            </a:avLst>
          </a:prstGeom>
          <a:gradFill>
            <a:gsLst>
              <a:gs pos="0">
                <a:srgbClr val="797EF9"/>
              </a:gs>
              <a:gs pos="100000">
                <a:srgbClr val="A371F7"/>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2"/>
          <p:cNvSpPr/>
          <p:nvPr>
            <p:ph idx="5" type="pic"/>
          </p:nvPr>
        </p:nvSpPr>
        <p:spPr>
          <a:xfrm>
            <a:off x="-14275" y="750425"/>
            <a:ext cx="6243900" cy="3736800"/>
          </a:xfrm>
          <a:prstGeom prst="roundRect">
            <a:avLst>
              <a:gd fmla="val 0" name="adj"/>
            </a:avLst>
          </a:prstGeom>
          <a:solidFill>
            <a:srgbClr val="0A0C10"/>
          </a:solidFill>
          <a:ln>
            <a:noFill/>
          </a:ln>
          <a:effectLst>
            <a:reflection blurRad="0" dir="5400000" dist="38100" endA="0" endPos="20000" fadeDir="5400012" kx="0" rotWithShape="0" algn="bl" stA="20000" stPos="0" sy="-100000" ky="0"/>
          </a:effectLst>
        </p:spPr>
      </p:sp>
      <p:pic>
        <p:nvPicPr>
          <p:cNvPr id="589" name="Google Shape;589;p62"/>
          <p:cNvPicPr preferRelativeResize="0"/>
          <p:nvPr/>
        </p:nvPicPr>
        <p:blipFill rotWithShape="1">
          <a:blip r:embed="rId2">
            <a:alphaModFix/>
          </a:blip>
          <a:srcRect b="0" l="0" r="0" t="0"/>
          <a:stretch/>
        </p:blipFill>
        <p:spPr>
          <a:xfrm>
            <a:off x="-998666" y="448622"/>
            <a:ext cx="7228331" cy="30180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Screenshot_one statement_with icon">
  <p:cSld name="Screenshot_one statement_1">
    <p:spTree>
      <p:nvGrpSpPr>
        <p:cNvPr id="590" name="Shape 590"/>
        <p:cNvGrpSpPr/>
        <p:nvPr/>
      </p:nvGrpSpPr>
      <p:grpSpPr>
        <a:xfrm>
          <a:off x="0" y="0"/>
          <a:ext cx="0" cy="0"/>
          <a:chOff x="0" y="0"/>
          <a:chExt cx="0" cy="0"/>
        </a:xfrm>
      </p:grpSpPr>
      <p:pic>
        <p:nvPicPr>
          <p:cNvPr id="591" name="Google Shape;591;p63"/>
          <p:cNvPicPr preferRelativeResize="0"/>
          <p:nvPr/>
        </p:nvPicPr>
        <p:blipFill rotWithShape="1">
          <a:blip r:embed="rId2">
            <a:alphaModFix/>
          </a:blip>
          <a:srcRect b="0" l="0" r="0" t="0"/>
          <a:stretch/>
        </p:blipFill>
        <p:spPr>
          <a:xfrm>
            <a:off x="2098301" y="-1003495"/>
            <a:ext cx="5143500" cy="5143500"/>
          </a:xfrm>
          <a:prstGeom prst="rect">
            <a:avLst/>
          </a:prstGeom>
          <a:noFill/>
          <a:ln>
            <a:noFill/>
          </a:ln>
        </p:spPr>
      </p:pic>
      <p:sp>
        <p:nvSpPr>
          <p:cNvPr id="592" name="Google Shape;592;p63"/>
          <p:cNvSpPr/>
          <p:nvPr>
            <p:ph idx="2" type="pic"/>
          </p:nvPr>
        </p:nvSpPr>
        <p:spPr>
          <a:xfrm>
            <a:off x="4221028" y="729650"/>
            <a:ext cx="4969200" cy="3726300"/>
          </a:xfrm>
          <a:prstGeom prst="roundRect">
            <a:avLst>
              <a:gd fmla="val 0" name="adj"/>
            </a:avLst>
          </a:prstGeom>
          <a:solidFill>
            <a:srgbClr val="090C0F"/>
          </a:solidFill>
          <a:ln>
            <a:noFill/>
          </a:ln>
          <a:effectLst>
            <a:reflection blurRad="0" dir="5400000" dist="28575" endA="0" endPos="12000" kx="0" rotWithShape="0" algn="bl" stA="20000" stPos="0" sy="-100000" ky="0"/>
          </a:effectLst>
        </p:spPr>
      </p:sp>
      <p:pic>
        <p:nvPicPr>
          <p:cNvPr id="593" name="Google Shape;593;p63"/>
          <p:cNvPicPr preferRelativeResize="0"/>
          <p:nvPr/>
        </p:nvPicPr>
        <p:blipFill rotWithShape="1">
          <a:blip r:embed="rId3">
            <a:alphaModFix/>
          </a:blip>
          <a:srcRect b="0" l="0" r="0" t="0"/>
          <a:stretch/>
        </p:blipFill>
        <p:spPr>
          <a:xfrm>
            <a:off x="4221034" y="427841"/>
            <a:ext cx="7228331" cy="301809"/>
          </a:xfrm>
          <a:prstGeom prst="rect">
            <a:avLst/>
          </a:prstGeom>
          <a:noFill/>
          <a:ln>
            <a:noFill/>
          </a:ln>
        </p:spPr>
      </p:pic>
      <p:sp>
        <p:nvSpPr>
          <p:cNvPr id="594" name="Google Shape;594;p63"/>
          <p:cNvSpPr txBox="1"/>
          <p:nvPr>
            <p:ph idx="1" type="subTitle"/>
          </p:nvPr>
        </p:nvSpPr>
        <p:spPr>
          <a:xfrm>
            <a:off x="733475" y="2417700"/>
            <a:ext cx="2624100" cy="62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95" name="Google Shape;595;p63"/>
          <p:cNvSpPr txBox="1"/>
          <p:nvPr>
            <p:ph idx="3" type="subTitle"/>
          </p:nvPr>
        </p:nvSpPr>
        <p:spPr>
          <a:xfrm>
            <a:off x="733473" y="2987950"/>
            <a:ext cx="2624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Screenshot_one statement_with icon">
  <p:cSld name="Screenshot_one statement_2">
    <p:spTree>
      <p:nvGrpSpPr>
        <p:cNvPr id="596" name="Shape 596"/>
        <p:cNvGrpSpPr/>
        <p:nvPr/>
      </p:nvGrpSpPr>
      <p:grpSpPr>
        <a:xfrm>
          <a:off x="0" y="0"/>
          <a:ext cx="0" cy="0"/>
          <a:chOff x="0" y="0"/>
          <a:chExt cx="0" cy="0"/>
        </a:xfrm>
      </p:grpSpPr>
      <p:pic>
        <p:nvPicPr>
          <p:cNvPr id="597" name="Google Shape;597;p64"/>
          <p:cNvPicPr preferRelativeResize="0"/>
          <p:nvPr/>
        </p:nvPicPr>
        <p:blipFill rotWithShape="1">
          <a:blip r:embed="rId2">
            <a:alphaModFix/>
          </a:blip>
          <a:srcRect b="0" l="0" r="0" t="0"/>
          <a:stretch/>
        </p:blipFill>
        <p:spPr>
          <a:xfrm>
            <a:off x="2334986" y="-1265464"/>
            <a:ext cx="5143500" cy="5143500"/>
          </a:xfrm>
          <a:prstGeom prst="rect">
            <a:avLst/>
          </a:prstGeom>
          <a:noFill/>
          <a:ln>
            <a:noFill/>
          </a:ln>
        </p:spPr>
      </p:pic>
      <p:sp>
        <p:nvSpPr>
          <p:cNvPr id="598" name="Google Shape;598;p64"/>
          <p:cNvSpPr/>
          <p:nvPr>
            <p:ph idx="2" type="pic"/>
          </p:nvPr>
        </p:nvSpPr>
        <p:spPr>
          <a:xfrm>
            <a:off x="-17175" y="903325"/>
            <a:ext cx="5297700" cy="3649500"/>
          </a:xfrm>
          <a:prstGeom prst="roundRect">
            <a:avLst>
              <a:gd fmla="val 0" name="adj"/>
            </a:avLst>
          </a:prstGeom>
          <a:solidFill>
            <a:srgbClr val="090C0F"/>
          </a:solidFill>
          <a:ln>
            <a:noFill/>
          </a:ln>
          <a:effectLst>
            <a:reflection blurRad="0" dir="5400000" dist="28575" endA="0" endPos="20000" kx="0" rotWithShape="0" algn="bl" stA="20000" stPos="0" sy="-100000" ky="0"/>
          </a:effectLst>
        </p:spPr>
      </p:sp>
      <p:pic>
        <p:nvPicPr>
          <p:cNvPr id="599" name="Google Shape;599;p64"/>
          <p:cNvPicPr preferRelativeResize="0"/>
          <p:nvPr/>
        </p:nvPicPr>
        <p:blipFill rotWithShape="1">
          <a:blip r:embed="rId3">
            <a:alphaModFix/>
          </a:blip>
          <a:srcRect b="0" l="0" r="0" t="0"/>
          <a:stretch/>
        </p:blipFill>
        <p:spPr>
          <a:xfrm>
            <a:off x="-1947784" y="601524"/>
            <a:ext cx="7228331" cy="301809"/>
          </a:xfrm>
          <a:prstGeom prst="rect">
            <a:avLst/>
          </a:prstGeom>
          <a:noFill/>
          <a:ln>
            <a:noFill/>
          </a:ln>
        </p:spPr>
      </p:pic>
      <p:sp>
        <p:nvSpPr>
          <p:cNvPr id="600" name="Google Shape;600;p64"/>
          <p:cNvSpPr/>
          <p:nvPr/>
        </p:nvSpPr>
        <p:spPr>
          <a:xfrm>
            <a:off x="5999369" y="1635327"/>
            <a:ext cx="548700" cy="548700"/>
          </a:xfrm>
          <a:prstGeom prst="ellipse">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601" name="Google Shape;601;p64"/>
          <p:cNvSpPr txBox="1"/>
          <p:nvPr>
            <p:ph idx="1" type="subTitle"/>
          </p:nvPr>
        </p:nvSpPr>
        <p:spPr>
          <a:xfrm>
            <a:off x="5915075" y="2417700"/>
            <a:ext cx="2624100" cy="62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02" name="Google Shape;602;p64"/>
          <p:cNvSpPr txBox="1"/>
          <p:nvPr>
            <p:ph idx="3" type="subTitle"/>
          </p:nvPr>
        </p:nvSpPr>
        <p:spPr>
          <a:xfrm>
            <a:off x="5915073" y="2987950"/>
            <a:ext cx="2624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Screenshot_one statement with title">
  <p:cSld name="Screenshot_one statement_1_1">
    <p:spTree>
      <p:nvGrpSpPr>
        <p:cNvPr id="603" name="Shape 603"/>
        <p:cNvGrpSpPr/>
        <p:nvPr/>
      </p:nvGrpSpPr>
      <p:grpSpPr>
        <a:xfrm>
          <a:off x="0" y="0"/>
          <a:ext cx="0" cy="0"/>
          <a:chOff x="0" y="0"/>
          <a:chExt cx="0" cy="0"/>
        </a:xfrm>
      </p:grpSpPr>
      <p:pic>
        <p:nvPicPr>
          <p:cNvPr id="604" name="Google Shape;604;p65"/>
          <p:cNvPicPr preferRelativeResize="0"/>
          <p:nvPr/>
        </p:nvPicPr>
        <p:blipFill rotWithShape="1">
          <a:blip r:embed="rId2">
            <a:alphaModFix/>
          </a:blip>
          <a:srcRect b="0" l="0" r="0" t="0"/>
          <a:stretch/>
        </p:blipFill>
        <p:spPr>
          <a:xfrm>
            <a:off x="2098301" y="-1003495"/>
            <a:ext cx="5143500" cy="5143500"/>
          </a:xfrm>
          <a:prstGeom prst="rect">
            <a:avLst/>
          </a:prstGeom>
          <a:noFill/>
          <a:ln>
            <a:noFill/>
          </a:ln>
        </p:spPr>
      </p:pic>
      <p:sp>
        <p:nvSpPr>
          <p:cNvPr id="605" name="Google Shape;605;p65"/>
          <p:cNvSpPr/>
          <p:nvPr>
            <p:ph idx="2" type="pic"/>
          </p:nvPr>
        </p:nvSpPr>
        <p:spPr>
          <a:xfrm>
            <a:off x="4221025" y="729650"/>
            <a:ext cx="4923000" cy="3726300"/>
          </a:xfrm>
          <a:prstGeom prst="roundRect">
            <a:avLst>
              <a:gd fmla="val 0" name="adj"/>
            </a:avLst>
          </a:prstGeom>
          <a:solidFill>
            <a:srgbClr val="090C0F"/>
          </a:solidFill>
          <a:ln>
            <a:noFill/>
          </a:ln>
          <a:effectLst>
            <a:reflection blurRad="0" dir="5400000" dist="28575" endA="0" endPos="20000" fadeDir="5400012" kx="0" rotWithShape="0" algn="bl" stA="20000" stPos="0" sy="-100000" ky="0"/>
          </a:effectLst>
        </p:spPr>
      </p:sp>
      <p:pic>
        <p:nvPicPr>
          <p:cNvPr id="606" name="Google Shape;606;p65"/>
          <p:cNvPicPr preferRelativeResize="0"/>
          <p:nvPr/>
        </p:nvPicPr>
        <p:blipFill rotWithShape="1">
          <a:blip r:embed="rId3">
            <a:alphaModFix/>
          </a:blip>
          <a:srcRect b="0" l="0" r="0" t="0"/>
          <a:stretch/>
        </p:blipFill>
        <p:spPr>
          <a:xfrm>
            <a:off x="4221034" y="427841"/>
            <a:ext cx="7228331" cy="301809"/>
          </a:xfrm>
          <a:prstGeom prst="rect">
            <a:avLst/>
          </a:prstGeom>
          <a:noFill/>
          <a:ln>
            <a:noFill/>
          </a:ln>
        </p:spPr>
      </p:pic>
      <p:sp>
        <p:nvSpPr>
          <p:cNvPr id="607" name="Google Shape;607;p65"/>
          <p:cNvSpPr txBox="1"/>
          <p:nvPr>
            <p:ph idx="1" type="subTitle"/>
          </p:nvPr>
        </p:nvSpPr>
        <p:spPr>
          <a:xfrm>
            <a:off x="342525" y="2514600"/>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608" name="Google Shape;608;p65"/>
          <p:cNvSpPr txBox="1"/>
          <p:nvPr>
            <p:ph type="title"/>
          </p:nvPr>
        </p:nvSpPr>
        <p:spPr>
          <a:xfrm>
            <a:off x="342525" y="1588075"/>
            <a:ext cx="3447900" cy="871500"/>
          </a:xfrm>
          <a:prstGeom prst="rect">
            <a:avLst/>
          </a:prstGeom>
          <a:noFill/>
          <a:ln>
            <a:noFill/>
          </a:ln>
        </p:spPr>
        <p:txBody>
          <a:bodyPr anchorCtr="0" anchor="b"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9pPr>
          </a:lstStyle>
          <a:p/>
        </p:txBody>
      </p:sp>
      <p:sp>
        <p:nvSpPr>
          <p:cNvPr id="609" name="Google Shape;609;p65"/>
          <p:cNvSpPr txBox="1"/>
          <p:nvPr>
            <p:ph idx="3" type="subTitle"/>
          </p:nvPr>
        </p:nvSpPr>
        <p:spPr>
          <a:xfrm>
            <a:off x="342525" y="2828925"/>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Screenshot_one statement_with title">
  <p:cSld name="Screenshot_one statement_2_1">
    <p:spTree>
      <p:nvGrpSpPr>
        <p:cNvPr id="610" name="Shape 610"/>
        <p:cNvGrpSpPr/>
        <p:nvPr/>
      </p:nvGrpSpPr>
      <p:grpSpPr>
        <a:xfrm>
          <a:off x="0" y="0"/>
          <a:ext cx="0" cy="0"/>
          <a:chOff x="0" y="0"/>
          <a:chExt cx="0" cy="0"/>
        </a:xfrm>
      </p:grpSpPr>
      <p:sp>
        <p:nvSpPr>
          <p:cNvPr id="611" name="Google Shape;611;p66"/>
          <p:cNvSpPr txBox="1"/>
          <p:nvPr>
            <p:ph type="title"/>
          </p:nvPr>
        </p:nvSpPr>
        <p:spPr>
          <a:xfrm>
            <a:off x="5343151" y="1588075"/>
            <a:ext cx="3447900" cy="871500"/>
          </a:xfrm>
          <a:prstGeom prst="rect">
            <a:avLst/>
          </a:prstGeom>
          <a:noFill/>
          <a:ln>
            <a:noFill/>
          </a:ln>
        </p:spPr>
        <p:txBody>
          <a:bodyPr anchorCtr="0" anchor="b"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9pPr>
          </a:lstStyle>
          <a:p/>
        </p:txBody>
      </p:sp>
      <p:pic>
        <p:nvPicPr>
          <p:cNvPr id="612" name="Google Shape;612;p66"/>
          <p:cNvPicPr preferRelativeResize="0"/>
          <p:nvPr/>
        </p:nvPicPr>
        <p:blipFill rotWithShape="1">
          <a:blip r:embed="rId2">
            <a:alphaModFix/>
          </a:blip>
          <a:srcRect b="0" l="0" r="0" t="0"/>
          <a:stretch/>
        </p:blipFill>
        <p:spPr>
          <a:xfrm>
            <a:off x="2334986" y="-1265464"/>
            <a:ext cx="5143500" cy="5143500"/>
          </a:xfrm>
          <a:prstGeom prst="rect">
            <a:avLst/>
          </a:prstGeom>
          <a:noFill/>
          <a:ln>
            <a:noFill/>
          </a:ln>
        </p:spPr>
      </p:pic>
      <p:sp>
        <p:nvSpPr>
          <p:cNvPr id="613" name="Google Shape;613;p66"/>
          <p:cNvSpPr/>
          <p:nvPr>
            <p:ph idx="2" type="pic"/>
          </p:nvPr>
        </p:nvSpPr>
        <p:spPr>
          <a:xfrm>
            <a:off x="0" y="903325"/>
            <a:ext cx="5051700" cy="3637800"/>
          </a:xfrm>
          <a:prstGeom prst="roundRect">
            <a:avLst>
              <a:gd fmla="val 0" name="adj"/>
            </a:avLst>
          </a:prstGeom>
          <a:solidFill>
            <a:srgbClr val="090C0F"/>
          </a:solidFill>
          <a:ln>
            <a:noFill/>
          </a:ln>
          <a:effectLst>
            <a:reflection blurRad="0" dir="5400000" dist="28575" endA="0" endPos="20000" fadeDir="5400012" kx="0" rotWithShape="0" algn="bl" stA="20000" stPos="0" sy="-100000" ky="0"/>
          </a:effectLst>
        </p:spPr>
      </p:sp>
      <p:pic>
        <p:nvPicPr>
          <p:cNvPr id="614" name="Google Shape;614;p66"/>
          <p:cNvPicPr preferRelativeResize="0"/>
          <p:nvPr/>
        </p:nvPicPr>
        <p:blipFill rotWithShape="1">
          <a:blip r:embed="rId3">
            <a:alphaModFix/>
          </a:blip>
          <a:srcRect b="0" l="0" r="0" t="0"/>
          <a:stretch/>
        </p:blipFill>
        <p:spPr>
          <a:xfrm>
            <a:off x="-2176384" y="601524"/>
            <a:ext cx="7228331" cy="301809"/>
          </a:xfrm>
          <a:prstGeom prst="rect">
            <a:avLst/>
          </a:prstGeom>
          <a:noFill/>
          <a:ln>
            <a:noFill/>
          </a:ln>
        </p:spPr>
      </p:pic>
      <p:sp>
        <p:nvSpPr>
          <p:cNvPr id="615" name="Google Shape;615;p66"/>
          <p:cNvSpPr txBox="1"/>
          <p:nvPr>
            <p:ph idx="1" type="subTitle"/>
          </p:nvPr>
        </p:nvSpPr>
        <p:spPr>
          <a:xfrm>
            <a:off x="5343150" y="2514600"/>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616" name="Google Shape;616;p66"/>
          <p:cNvSpPr txBox="1"/>
          <p:nvPr>
            <p:ph idx="3" type="subTitle"/>
          </p:nvPr>
        </p:nvSpPr>
        <p:spPr>
          <a:xfrm>
            <a:off x="5343150" y="2828925"/>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Large screenshot_1">
  <p:cSld name="Large screenshot_1">
    <p:spTree>
      <p:nvGrpSpPr>
        <p:cNvPr id="617" name="Shape 617"/>
        <p:cNvGrpSpPr/>
        <p:nvPr/>
      </p:nvGrpSpPr>
      <p:grpSpPr>
        <a:xfrm>
          <a:off x="0" y="0"/>
          <a:ext cx="0" cy="0"/>
          <a:chOff x="0" y="0"/>
          <a:chExt cx="0" cy="0"/>
        </a:xfrm>
      </p:grpSpPr>
      <p:pic>
        <p:nvPicPr>
          <p:cNvPr id="618" name="Google Shape;618;p67"/>
          <p:cNvPicPr preferRelativeResize="0"/>
          <p:nvPr/>
        </p:nvPicPr>
        <p:blipFill rotWithShape="1">
          <a:blip r:embed="rId2">
            <a:alphaModFix/>
          </a:blip>
          <a:srcRect b="0" l="0" r="0" t="0"/>
          <a:stretch/>
        </p:blipFill>
        <p:spPr>
          <a:xfrm>
            <a:off x="-930729" y="-1709856"/>
            <a:ext cx="5143500" cy="5143500"/>
          </a:xfrm>
          <a:prstGeom prst="rect">
            <a:avLst/>
          </a:prstGeom>
          <a:noFill/>
          <a:ln>
            <a:noFill/>
          </a:ln>
        </p:spPr>
      </p:pic>
      <p:sp>
        <p:nvSpPr>
          <p:cNvPr id="619" name="Google Shape;619;p67"/>
          <p:cNvSpPr/>
          <p:nvPr>
            <p:ph idx="2" type="pic"/>
          </p:nvPr>
        </p:nvSpPr>
        <p:spPr>
          <a:xfrm>
            <a:off x="370058" y="952424"/>
            <a:ext cx="8403900" cy="4229400"/>
          </a:xfrm>
          <a:prstGeom prst="roundRect">
            <a:avLst>
              <a:gd fmla="val 0" name="adj"/>
            </a:avLst>
          </a:prstGeom>
          <a:solidFill>
            <a:srgbClr val="090C0F"/>
          </a:solidFill>
          <a:ln>
            <a:noFill/>
          </a:ln>
          <a:effectLst>
            <a:reflection blurRad="0" dir="0" dist="0" endA="0" endPos="35000" kx="0" rotWithShape="0" algn="bl" stA="20000" stPos="0" sy="-100000" ky="0"/>
          </a:effectLst>
        </p:spPr>
      </p:sp>
      <p:pic>
        <p:nvPicPr>
          <p:cNvPr id="620" name="Google Shape;620;p67"/>
          <p:cNvPicPr preferRelativeResize="0"/>
          <p:nvPr/>
        </p:nvPicPr>
        <p:blipFill rotWithShape="1">
          <a:blip r:embed="rId3">
            <a:alphaModFix/>
          </a:blip>
          <a:srcRect b="0" l="0" r="0" t="0"/>
          <a:stretch/>
        </p:blipFill>
        <p:spPr>
          <a:xfrm>
            <a:off x="370059" y="601524"/>
            <a:ext cx="8403888" cy="35089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Large Screenshot_2">
  <p:cSld name="Large Screenshot_2">
    <p:spTree>
      <p:nvGrpSpPr>
        <p:cNvPr id="621" name="Shape 621"/>
        <p:cNvGrpSpPr/>
        <p:nvPr/>
      </p:nvGrpSpPr>
      <p:grpSpPr>
        <a:xfrm>
          <a:off x="0" y="0"/>
          <a:ext cx="0" cy="0"/>
          <a:chOff x="0" y="0"/>
          <a:chExt cx="0" cy="0"/>
        </a:xfrm>
      </p:grpSpPr>
      <p:pic>
        <p:nvPicPr>
          <p:cNvPr id="622" name="Google Shape;622;p68"/>
          <p:cNvPicPr preferRelativeResize="0"/>
          <p:nvPr/>
        </p:nvPicPr>
        <p:blipFill rotWithShape="1">
          <a:blip r:embed="rId2">
            <a:alphaModFix/>
          </a:blip>
          <a:srcRect b="0" l="0" r="0" t="0"/>
          <a:stretch/>
        </p:blipFill>
        <p:spPr>
          <a:xfrm>
            <a:off x="5211343" y="-1371600"/>
            <a:ext cx="5143500" cy="5143500"/>
          </a:xfrm>
          <a:prstGeom prst="rect">
            <a:avLst/>
          </a:prstGeom>
          <a:noFill/>
          <a:ln>
            <a:noFill/>
          </a:ln>
        </p:spPr>
      </p:pic>
      <p:sp>
        <p:nvSpPr>
          <p:cNvPr id="623" name="Google Shape;623;p68"/>
          <p:cNvSpPr/>
          <p:nvPr>
            <p:ph idx="2" type="pic"/>
          </p:nvPr>
        </p:nvSpPr>
        <p:spPr>
          <a:xfrm>
            <a:off x="370058" y="952424"/>
            <a:ext cx="8403900" cy="4229400"/>
          </a:xfrm>
          <a:prstGeom prst="roundRect">
            <a:avLst>
              <a:gd fmla="val 0" name="adj"/>
            </a:avLst>
          </a:prstGeom>
          <a:solidFill>
            <a:srgbClr val="0A0C10"/>
          </a:solidFill>
          <a:ln>
            <a:noFill/>
          </a:ln>
          <a:effectLst>
            <a:reflection blurRad="0" dir="0" dist="0" endA="0" endPos="35000" kx="0" rotWithShape="0" algn="bl" stA="20000" stPos="0" sy="-100000" ky="0"/>
          </a:effectLst>
        </p:spPr>
      </p:sp>
      <p:pic>
        <p:nvPicPr>
          <p:cNvPr id="624" name="Google Shape;624;p68"/>
          <p:cNvPicPr preferRelativeResize="0"/>
          <p:nvPr/>
        </p:nvPicPr>
        <p:blipFill rotWithShape="1">
          <a:blip r:embed="rId3">
            <a:alphaModFix/>
          </a:blip>
          <a:srcRect b="0" l="0" r="0" t="0"/>
          <a:stretch/>
        </p:blipFill>
        <p:spPr>
          <a:xfrm>
            <a:off x="370059" y="601524"/>
            <a:ext cx="8403888" cy="35089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Code snippet_1">
  <p:cSld name="Code snippet_1">
    <p:spTree>
      <p:nvGrpSpPr>
        <p:cNvPr id="625" name="Shape 625"/>
        <p:cNvGrpSpPr/>
        <p:nvPr/>
      </p:nvGrpSpPr>
      <p:grpSpPr>
        <a:xfrm>
          <a:off x="0" y="0"/>
          <a:ext cx="0" cy="0"/>
          <a:chOff x="0" y="0"/>
          <a:chExt cx="0" cy="0"/>
        </a:xfrm>
      </p:grpSpPr>
      <p:pic>
        <p:nvPicPr>
          <p:cNvPr id="626" name="Google Shape;626;p69"/>
          <p:cNvPicPr preferRelativeResize="0"/>
          <p:nvPr/>
        </p:nvPicPr>
        <p:blipFill rotWithShape="1">
          <a:blip r:embed="rId2">
            <a:alphaModFix/>
          </a:blip>
          <a:srcRect b="0" l="0" r="0" t="0"/>
          <a:stretch/>
        </p:blipFill>
        <p:spPr>
          <a:xfrm>
            <a:off x="5777323" y="-1222268"/>
            <a:ext cx="5143500" cy="5143500"/>
          </a:xfrm>
          <a:prstGeom prst="rect">
            <a:avLst/>
          </a:prstGeom>
          <a:noFill/>
          <a:ln>
            <a:noFill/>
          </a:ln>
        </p:spPr>
      </p:pic>
      <p:grpSp>
        <p:nvGrpSpPr>
          <p:cNvPr id="627" name="Google Shape;627;p69"/>
          <p:cNvGrpSpPr/>
          <p:nvPr/>
        </p:nvGrpSpPr>
        <p:grpSpPr>
          <a:xfrm>
            <a:off x="3992167" y="663359"/>
            <a:ext cx="4926548" cy="3604783"/>
            <a:chOff x="4796385" y="2821973"/>
            <a:chExt cx="5385971" cy="3940946"/>
          </a:xfrm>
        </p:grpSpPr>
        <p:sp>
          <p:nvSpPr>
            <p:cNvPr id="628" name="Google Shape;628;p69"/>
            <p:cNvSpPr/>
            <p:nvPr/>
          </p:nvSpPr>
          <p:spPr>
            <a:xfrm>
              <a:off x="4805901" y="2831493"/>
              <a:ext cx="5366939" cy="3921908"/>
            </a:xfrm>
            <a:custGeom>
              <a:rect b="b" l="l" r="r" t="t"/>
              <a:pathLst>
                <a:path extrusionOk="0" h="3921908" w="5366939">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sp>
          <p:nvSpPr>
            <p:cNvPr id="629" name="Google Shape;629;p69"/>
            <p:cNvSpPr/>
            <p:nvPr/>
          </p:nvSpPr>
          <p:spPr>
            <a:xfrm>
              <a:off x="4971313" y="3047906"/>
              <a:ext cx="2361341" cy="147696"/>
            </a:xfrm>
            <a:custGeom>
              <a:rect b="b" l="l" r="r" t="t"/>
              <a:pathLst>
                <a:path extrusionOk="0" h="147696" w="2361341">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sp>
          <p:nvSpPr>
            <p:cNvPr id="630" name="Google Shape;630;p69"/>
            <p:cNvSpPr/>
            <p:nvPr/>
          </p:nvSpPr>
          <p:spPr>
            <a:xfrm>
              <a:off x="4969138" y="3464946"/>
              <a:ext cx="127181" cy="3080707"/>
            </a:xfrm>
            <a:custGeom>
              <a:rect b="b" l="l" r="r" t="t"/>
              <a:pathLst>
                <a:path extrusionOk="0" h="3080707" w="127181">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sp>
          <p:nvSpPr>
            <p:cNvPr id="631" name="Google Shape;631;p69"/>
            <p:cNvSpPr/>
            <p:nvPr/>
          </p:nvSpPr>
          <p:spPr>
            <a:xfrm>
              <a:off x="5262233" y="3483799"/>
              <a:ext cx="263674" cy="262651"/>
            </a:xfrm>
            <a:custGeom>
              <a:rect b="b" l="l" r="r" t="t"/>
              <a:pathLst>
                <a:path extrusionOk="0" h="262651" w="263674">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sp>
          <p:nvSpPr>
            <p:cNvPr id="632" name="Google Shape;632;p69"/>
            <p:cNvSpPr/>
            <p:nvPr/>
          </p:nvSpPr>
          <p:spPr>
            <a:xfrm>
              <a:off x="5419521" y="3454516"/>
              <a:ext cx="1798552" cy="291154"/>
            </a:xfrm>
            <a:custGeom>
              <a:rect b="b" l="l" r="r" t="t"/>
              <a:pathLst>
                <a:path extrusionOk="0" h="291154" w="1798552">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sp>
          <p:nvSpPr>
            <p:cNvPr id="633" name="Google Shape;633;p69"/>
            <p:cNvSpPr/>
            <p:nvPr/>
          </p:nvSpPr>
          <p:spPr>
            <a:xfrm>
              <a:off x="4796385" y="2821973"/>
              <a:ext cx="5385971" cy="3940946"/>
            </a:xfrm>
            <a:custGeom>
              <a:rect b="b" l="l" r="r" t="t"/>
              <a:pathLst>
                <a:path extrusionOk="0" h="3940946" w="5385971">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3"/>
              </a:srgbClr>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grpSp>
      <p:sp>
        <p:nvSpPr>
          <p:cNvPr id="634" name="Google Shape;634;p69"/>
          <p:cNvSpPr/>
          <p:nvPr/>
        </p:nvSpPr>
        <p:spPr>
          <a:xfrm>
            <a:off x="4076699" y="781050"/>
            <a:ext cx="4219500" cy="303600"/>
          </a:xfrm>
          <a:prstGeom prst="rect">
            <a:avLst/>
          </a:prstGeom>
          <a:solidFill>
            <a:srgbClr val="161B2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35" name="Google Shape;635;p69"/>
          <p:cNvSpPr/>
          <p:nvPr/>
        </p:nvSpPr>
        <p:spPr>
          <a:xfrm>
            <a:off x="4765204" y="1125506"/>
            <a:ext cx="2819400" cy="224100"/>
          </a:xfrm>
          <a:prstGeom prst="rect">
            <a:avLst/>
          </a:prstGeom>
          <a:solidFill>
            <a:srgbClr val="161B2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36" name="Google Shape;636;p69"/>
          <p:cNvSpPr txBox="1"/>
          <p:nvPr>
            <p:ph idx="1" type="subTitle"/>
          </p:nvPr>
        </p:nvSpPr>
        <p:spPr>
          <a:xfrm>
            <a:off x="4206240" y="832104"/>
            <a:ext cx="3072300" cy="24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637" name="Google Shape;637;p69"/>
          <p:cNvSpPr txBox="1"/>
          <p:nvPr>
            <p:ph idx="2" type="subTitle"/>
          </p:nvPr>
        </p:nvSpPr>
        <p:spPr>
          <a:xfrm>
            <a:off x="4764024" y="1170432"/>
            <a:ext cx="3977700" cy="24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p:txBody>
      </p:sp>
      <p:sp>
        <p:nvSpPr>
          <p:cNvPr id="638" name="Google Shape;638;p69"/>
          <p:cNvSpPr txBox="1"/>
          <p:nvPr>
            <p:ph idx="3" type="subTitle"/>
          </p:nvPr>
        </p:nvSpPr>
        <p:spPr>
          <a:xfrm>
            <a:off x="4764024" y="1389888"/>
            <a:ext cx="3977700" cy="276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p:txBody>
      </p:sp>
      <p:sp>
        <p:nvSpPr>
          <p:cNvPr id="639" name="Google Shape;639;p69"/>
          <p:cNvSpPr txBox="1"/>
          <p:nvPr>
            <p:ph idx="4" type="subTitle"/>
          </p:nvPr>
        </p:nvSpPr>
        <p:spPr>
          <a:xfrm>
            <a:off x="342525" y="2514600"/>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640" name="Google Shape;640;p69"/>
          <p:cNvSpPr txBox="1"/>
          <p:nvPr>
            <p:ph type="title"/>
          </p:nvPr>
        </p:nvSpPr>
        <p:spPr>
          <a:xfrm>
            <a:off x="390151" y="1588075"/>
            <a:ext cx="3447900" cy="871500"/>
          </a:xfrm>
          <a:prstGeom prst="rect">
            <a:avLst/>
          </a:prstGeom>
          <a:noFill/>
          <a:ln>
            <a:noFill/>
          </a:ln>
        </p:spPr>
        <p:txBody>
          <a:bodyPr anchorCtr="0" anchor="b"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9pPr>
          </a:lstStyle>
          <a:p/>
        </p:txBody>
      </p:sp>
      <p:sp>
        <p:nvSpPr>
          <p:cNvPr id="641" name="Google Shape;641;p69"/>
          <p:cNvSpPr txBox="1"/>
          <p:nvPr>
            <p:ph idx="5" type="subTitle"/>
          </p:nvPr>
        </p:nvSpPr>
        <p:spPr>
          <a:xfrm>
            <a:off x="342525" y="2828925"/>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Code snippet_2">
  <p:cSld name="Code snippet_2">
    <p:spTree>
      <p:nvGrpSpPr>
        <p:cNvPr id="642" name="Shape 642"/>
        <p:cNvGrpSpPr/>
        <p:nvPr/>
      </p:nvGrpSpPr>
      <p:grpSpPr>
        <a:xfrm>
          <a:off x="0" y="0"/>
          <a:ext cx="0" cy="0"/>
          <a:chOff x="0" y="0"/>
          <a:chExt cx="0" cy="0"/>
        </a:xfrm>
      </p:grpSpPr>
      <p:pic>
        <p:nvPicPr>
          <p:cNvPr id="643" name="Google Shape;643;p70"/>
          <p:cNvPicPr preferRelativeResize="0"/>
          <p:nvPr/>
        </p:nvPicPr>
        <p:blipFill rotWithShape="1">
          <a:blip r:embed="rId2">
            <a:alphaModFix/>
          </a:blip>
          <a:srcRect b="0" l="0" r="0" t="0"/>
          <a:stretch/>
        </p:blipFill>
        <p:spPr>
          <a:xfrm>
            <a:off x="-1558905" y="-875550"/>
            <a:ext cx="5143500" cy="5143500"/>
          </a:xfrm>
          <a:prstGeom prst="rect">
            <a:avLst/>
          </a:prstGeom>
          <a:noFill/>
          <a:ln>
            <a:noFill/>
          </a:ln>
        </p:spPr>
      </p:pic>
      <p:grpSp>
        <p:nvGrpSpPr>
          <p:cNvPr id="644" name="Google Shape;644;p70"/>
          <p:cNvGrpSpPr/>
          <p:nvPr/>
        </p:nvGrpSpPr>
        <p:grpSpPr>
          <a:xfrm>
            <a:off x="239808" y="663359"/>
            <a:ext cx="4926548" cy="3604783"/>
            <a:chOff x="4796385" y="2821973"/>
            <a:chExt cx="5385971" cy="3940946"/>
          </a:xfrm>
        </p:grpSpPr>
        <p:sp>
          <p:nvSpPr>
            <p:cNvPr id="645" name="Google Shape;645;p70"/>
            <p:cNvSpPr/>
            <p:nvPr/>
          </p:nvSpPr>
          <p:spPr>
            <a:xfrm>
              <a:off x="4805901" y="2831493"/>
              <a:ext cx="5366939" cy="3921908"/>
            </a:xfrm>
            <a:custGeom>
              <a:rect b="b" l="l" r="r" t="t"/>
              <a:pathLst>
                <a:path extrusionOk="0" h="3921908" w="5366939">
                  <a:moveTo>
                    <a:pt x="0" y="57115"/>
                  </a:moveTo>
                  <a:cubicBezTo>
                    <a:pt x="0" y="25571"/>
                    <a:pt x="25562" y="0"/>
                    <a:pt x="57095" y="0"/>
                  </a:cubicBezTo>
                  <a:lnTo>
                    <a:pt x="5309845" y="0"/>
                  </a:lnTo>
                  <a:cubicBezTo>
                    <a:pt x="5341380" y="0"/>
                    <a:pt x="5366940" y="25571"/>
                    <a:pt x="5366940" y="57115"/>
                  </a:cubicBezTo>
                  <a:lnTo>
                    <a:pt x="5366940" y="3864794"/>
                  </a:lnTo>
                  <a:cubicBezTo>
                    <a:pt x="5366940" y="3896340"/>
                    <a:pt x="5341380" y="3921909"/>
                    <a:pt x="5309845" y="3921909"/>
                  </a:cubicBezTo>
                  <a:lnTo>
                    <a:pt x="57095" y="3921909"/>
                  </a:lnTo>
                  <a:cubicBezTo>
                    <a:pt x="25562" y="3921909"/>
                    <a:pt x="0" y="3896340"/>
                    <a:pt x="0" y="3864794"/>
                  </a:cubicBezTo>
                  <a:lnTo>
                    <a:pt x="0" y="57115"/>
                  </a:lnTo>
                  <a:close/>
                </a:path>
              </a:pathLst>
            </a:custGeom>
            <a:solidFill>
              <a:srgbClr val="161B22"/>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sp>
          <p:nvSpPr>
            <p:cNvPr id="646" name="Google Shape;646;p70"/>
            <p:cNvSpPr/>
            <p:nvPr/>
          </p:nvSpPr>
          <p:spPr>
            <a:xfrm>
              <a:off x="4971313" y="3047906"/>
              <a:ext cx="2361341" cy="147696"/>
            </a:xfrm>
            <a:custGeom>
              <a:rect b="b" l="l" r="r" t="t"/>
              <a:pathLst>
                <a:path extrusionOk="0" h="147696" w="2361341">
                  <a:moveTo>
                    <a:pt x="11895" y="118246"/>
                  </a:moveTo>
                  <a:cubicBezTo>
                    <a:pt x="18958" y="118246"/>
                    <a:pt x="23790" y="113263"/>
                    <a:pt x="23790" y="106645"/>
                  </a:cubicBezTo>
                  <a:cubicBezTo>
                    <a:pt x="23790" y="100100"/>
                    <a:pt x="18958" y="95118"/>
                    <a:pt x="11895" y="95118"/>
                  </a:cubicBezTo>
                  <a:cubicBezTo>
                    <a:pt x="4906" y="95118"/>
                    <a:pt x="0" y="100100"/>
                    <a:pt x="0" y="106645"/>
                  </a:cubicBezTo>
                  <a:cubicBezTo>
                    <a:pt x="0" y="113263"/>
                    <a:pt x="4906" y="118246"/>
                    <a:pt x="11895" y="118246"/>
                  </a:cubicBezTo>
                  <a:close/>
                  <a:moveTo>
                    <a:pt x="80216" y="147696"/>
                  </a:moveTo>
                  <a:cubicBezTo>
                    <a:pt x="103931" y="147696"/>
                    <a:pt x="118948" y="135871"/>
                    <a:pt x="118948" y="117205"/>
                  </a:cubicBezTo>
                  <a:lnTo>
                    <a:pt x="118948" y="35473"/>
                  </a:lnTo>
                  <a:lnTo>
                    <a:pt x="101180" y="35473"/>
                  </a:lnTo>
                  <a:lnTo>
                    <a:pt x="101180" y="48488"/>
                  </a:lnTo>
                  <a:lnTo>
                    <a:pt x="99916" y="48488"/>
                  </a:lnTo>
                  <a:cubicBezTo>
                    <a:pt x="95456" y="39638"/>
                    <a:pt x="85791" y="34135"/>
                    <a:pt x="74715" y="34135"/>
                  </a:cubicBezTo>
                  <a:cubicBezTo>
                    <a:pt x="53973" y="34135"/>
                    <a:pt x="41111" y="50347"/>
                    <a:pt x="41111" y="75261"/>
                  </a:cubicBezTo>
                  <a:cubicBezTo>
                    <a:pt x="41111" y="99654"/>
                    <a:pt x="53899" y="115569"/>
                    <a:pt x="74417" y="115569"/>
                  </a:cubicBezTo>
                  <a:cubicBezTo>
                    <a:pt x="85717" y="115569"/>
                    <a:pt x="94564" y="110809"/>
                    <a:pt x="99247" y="102033"/>
                  </a:cubicBezTo>
                  <a:lnTo>
                    <a:pt x="100511" y="102033"/>
                  </a:lnTo>
                  <a:lnTo>
                    <a:pt x="100511" y="117502"/>
                  </a:lnTo>
                  <a:cubicBezTo>
                    <a:pt x="100511" y="127840"/>
                    <a:pt x="93152" y="133938"/>
                    <a:pt x="80514" y="133938"/>
                  </a:cubicBezTo>
                  <a:cubicBezTo>
                    <a:pt x="70402" y="133938"/>
                    <a:pt x="63861" y="130294"/>
                    <a:pt x="62671" y="124567"/>
                  </a:cubicBezTo>
                  <a:lnTo>
                    <a:pt x="44159" y="124567"/>
                  </a:lnTo>
                  <a:cubicBezTo>
                    <a:pt x="45647" y="138549"/>
                    <a:pt x="59326" y="147696"/>
                    <a:pt x="80216" y="147696"/>
                  </a:cubicBezTo>
                  <a:close/>
                  <a:moveTo>
                    <a:pt x="80216" y="100918"/>
                  </a:moveTo>
                  <a:cubicBezTo>
                    <a:pt x="67354" y="100918"/>
                    <a:pt x="60069" y="90953"/>
                    <a:pt x="60069" y="75186"/>
                  </a:cubicBezTo>
                  <a:cubicBezTo>
                    <a:pt x="60069" y="59495"/>
                    <a:pt x="67354" y="49529"/>
                    <a:pt x="80216" y="49529"/>
                  </a:cubicBezTo>
                  <a:cubicBezTo>
                    <a:pt x="93002" y="49529"/>
                    <a:pt x="100809" y="59495"/>
                    <a:pt x="100809" y="75261"/>
                  </a:cubicBezTo>
                  <a:cubicBezTo>
                    <a:pt x="100809" y="90953"/>
                    <a:pt x="93077" y="100918"/>
                    <a:pt x="80216" y="100918"/>
                  </a:cubicBezTo>
                  <a:close/>
                  <a:moveTo>
                    <a:pt x="150990" y="21864"/>
                  </a:moveTo>
                  <a:cubicBezTo>
                    <a:pt x="157086" y="21864"/>
                    <a:pt x="162067" y="17030"/>
                    <a:pt x="162067" y="10932"/>
                  </a:cubicBezTo>
                  <a:cubicBezTo>
                    <a:pt x="162067" y="4908"/>
                    <a:pt x="157086" y="0"/>
                    <a:pt x="150990" y="0"/>
                  </a:cubicBezTo>
                  <a:cubicBezTo>
                    <a:pt x="144968" y="0"/>
                    <a:pt x="139988" y="4908"/>
                    <a:pt x="139988" y="10932"/>
                  </a:cubicBezTo>
                  <a:cubicBezTo>
                    <a:pt x="139988" y="17030"/>
                    <a:pt x="144968" y="21864"/>
                    <a:pt x="150990" y="21864"/>
                  </a:cubicBezTo>
                  <a:close/>
                  <a:moveTo>
                    <a:pt x="141846" y="116759"/>
                  </a:moveTo>
                  <a:lnTo>
                    <a:pt x="160209" y="116759"/>
                  </a:lnTo>
                  <a:lnTo>
                    <a:pt x="160209" y="35473"/>
                  </a:lnTo>
                  <a:lnTo>
                    <a:pt x="141846" y="35473"/>
                  </a:lnTo>
                  <a:lnTo>
                    <a:pt x="141846" y="116759"/>
                  </a:lnTo>
                  <a:close/>
                  <a:moveTo>
                    <a:pt x="188977" y="15543"/>
                  </a:moveTo>
                  <a:lnTo>
                    <a:pt x="188977" y="35994"/>
                  </a:lnTo>
                  <a:lnTo>
                    <a:pt x="176121" y="35994"/>
                  </a:lnTo>
                  <a:lnTo>
                    <a:pt x="176121" y="50347"/>
                  </a:lnTo>
                  <a:lnTo>
                    <a:pt x="188977" y="50347"/>
                  </a:lnTo>
                  <a:lnTo>
                    <a:pt x="188977" y="95192"/>
                  </a:lnTo>
                  <a:cubicBezTo>
                    <a:pt x="188977" y="110883"/>
                    <a:pt x="196409" y="117131"/>
                    <a:pt x="215070" y="117131"/>
                  </a:cubicBezTo>
                  <a:cubicBezTo>
                    <a:pt x="218638" y="117131"/>
                    <a:pt x="222064" y="116833"/>
                    <a:pt x="224738" y="116312"/>
                  </a:cubicBezTo>
                  <a:lnTo>
                    <a:pt x="224738" y="102183"/>
                  </a:lnTo>
                  <a:cubicBezTo>
                    <a:pt x="222511" y="102406"/>
                    <a:pt x="221093" y="102554"/>
                    <a:pt x="218495" y="102554"/>
                  </a:cubicBezTo>
                  <a:cubicBezTo>
                    <a:pt x="210759" y="102554"/>
                    <a:pt x="207343" y="98910"/>
                    <a:pt x="207343" y="90804"/>
                  </a:cubicBezTo>
                  <a:lnTo>
                    <a:pt x="207343" y="50347"/>
                  </a:lnTo>
                  <a:lnTo>
                    <a:pt x="224738" y="50347"/>
                  </a:lnTo>
                  <a:lnTo>
                    <a:pt x="224738" y="35994"/>
                  </a:lnTo>
                  <a:lnTo>
                    <a:pt x="207343" y="35994"/>
                  </a:lnTo>
                  <a:lnTo>
                    <a:pt x="207343" y="15543"/>
                  </a:lnTo>
                  <a:lnTo>
                    <a:pt x="188977" y="15543"/>
                  </a:lnTo>
                  <a:close/>
                  <a:moveTo>
                    <a:pt x="243922" y="116759"/>
                  </a:moveTo>
                  <a:lnTo>
                    <a:pt x="262354" y="116759"/>
                  </a:lnTo>
                  <a:lnTo>
                    <a:pt x="262354" y="69535"/>
                  </a:lnTo>
                  <a:cubicBezTo>
                    <a:pt x="262354" y="57636"/>
                    <a:pt x="269120" y="49678"/>
                    <a:pt x="281243" y="49678"/>
                  </a:cubicBezTo>
                  <a:cubicBezTo>
                    <a:pt x="291939" y="49678"/>
                    <a:pt x="297591" y="56074"/>
                    <a:pt x="297591" y="68642"/>
                  </a:cubicBezTo>
                  <a:lnTo>
                    <a:pt x="297591" y="116759"/>
                  </a:lnTo>
                  <a:lnTo>
                    <a:pt x="316033" y="116759"/>
                  </a:lnTo>
                  <a:lnTo>
                    <a:pt x="316033" y="64329"/>
                  </a:lnTo>
                  <a:cubicBezTo>
                    <a:pt x="316033" y="44992"/>
                    <a:pt x="305470" y="33986"/>
                    <a:pt x="288075" y="33986"/>
                  </a:cubicBezTo>
                  <a:cubicBezTo>
                    <a:pt x="275962" y="33986"/>
                    <a:pt x="267264" y="39489"/>
                    <a:pt x="263391" y="48637"/>
                  </a:cubicBezTo>
                  <a:lnTo>
                    <a:pt x="262059" y="48637"/>
                  </a:lnTo>
                  <a:lnTo>
                    <a:pt x="262059" y="4015"/>
                  </a:lnTo>
                  <a:lnTo>
                    <a:pt x="243922" y="4015"/>
                  </a:lnTo>
                  <a:lnTo>
                    <a:pt x="243922" y="116759"/>
                  </a:lnTo>
                  <a:close/>
                  <a:moveTo>
                    <a:pt x="408660" y="35473"/>
                  </a:moveTo>
                  <a:lnTo>
                    <a:pt x="390228" y="35473"/>
                  </a:lnTo>
                  <a:lnTo>
                    <a:pt x="390228" y="82847"/>
                  </a:lnTo>
                  <a:cubicBezTo>
                    <a:pt x="390228" y="95118"/>
                    <a:pt x="383681" y="102554"/>
                    <a:pt x="371710" y="102554"/>
                  </a:cubicBezTo>
                  <a:cubicBezTo>
                    <a:pt x="360710" y="102554"/>
                    <a:pt x="355581" y="96456"/>
                    <a:pt x="355581" y="83814"/>
                  </a:cubicBezTo>
                  <a:lnTo>
                    <a:pt x="355581" y="35473"/>
                  </a:lnTo>
                  <a:lnTo>
                    <a:pt x="337139" y="35473"/>
                  </a:lnTo>
                  <a:lnTo>
                    <a:pt x="337139" y="88275"/>
                  </a:lnTo>
                  <a:cubicBezTo>
                    <a:pt x="337139" y="107314"/>
                    <a:pt x="347549" y="118395"/>
                    <a:pt x="365315" y="118395"/>
                  </a:cubicBezTo>
                  <a:cubicBezTo>
                    <a:pt x="377734" y="118395"/>
                    <a:pt x="385689" y="113115"/>
                    <a:pt x="389628" y="103818"/>
                  </a:cubicBezTo>
                  <a:lnTo>
                    <a:pt x="390894" y="103818"/>
                  </a:lnTo>
                  <a:lnTo>
                    <a:pt x="390894" y="116759"/>
                  </a:lnTo>
                  <a:lnTo>
                    <a:pt x="408660" y="116759"/>
                  </a:lnTo>
                  <a:lnTo>
                    <a:pt x="408660" y="35473"/>
                  </a:lnTo>
                  <a:close/>
                  <a:moveTo>
                    <a:pt x="476461" y="118097"/>
                  </a:moveTo>
                  <a:cubicBezTo>
                    <a:pt x="496977" y="118097"/>
                    <a:pt x="509842" y="101959"/>
                    <a:pt x="509842" y="76154"/>
                  </a:cubicBezTo>
                  <a:cubicBezTo>
                    <a:pt x="509842" y="50199"/>
                    <a:pt x="497053" y="34135"/>
                    <a:pt x="476461" y="34135"/>
                  </a:cubicBezTo>
                  <a:cubicBezTo>
                    <a:pt x="465308" y="34135"/>
                    <a:pt x="455944" y="39564"/>
                    <a:pt x="451710" y="48414"/>
                  </a:cubicBezTo>
                  <a:lnTo>
                    <a:pt x="450444" y="48414"/>
                  </a:lnTo>
                  <a:lnTo>
                    <a:pt x="450444" y="4015"/>
                  </a:lnTo>
                  <a:lnTo>
                    <a:pt x="432002" y="4015"/>
                  </a:lnTo>
                  <a:lnTo>
                    <a:pt x="432002" y="116759"/>
                  </a:lnTo>
                  <a:lnTo>
                    <a:pt x="449769" y="116759"/>
                  </a:lnTo>
                  <a:lnTo>
                    <a:pt x="449769" y="103893"/>
                  </a:lnTo>
                  <a:lnTo>
                    <a:pt x="451034" y="103893"/>
                  </a:lnTo>
                  <a:cubicBezTo>
                    <a:pt x="455649" y="112817"/>
                    <a:pt x="465089" y="118097"/>
                    <a:pt x="476461" y="118097"/>
                  </a:cubicBezTo>
                  <a:close/>
                  <a:moveTo>
                    <a:pt x="470665" y="49529"/>
                  </a:moveTo>
                  <a:cubicBezTo>
                    <a:pt x="483226" y="49529"/>
                    <a:pt x="490887" y="59569"/>
                    <a:pt x="490887" y="76154"/>
                  </a:cubicBezTo>
                  <a:cubicBezTo>
                    <a:pt x="490887" y="92738"/>
                    <a:pt x="483302" y="102777"/>
                    <a:pt x="470665" y="102777"/>
                  </a:cubicBezTo>
                  <a:cubicBezTo>
                    <a:pt x="458028" y="102777"/>
                    <a:pt x="450149" y="92588"/>
                    <a:pt x="450149" y="76154"/>
                  </a:cubicBezTo>
                  <a:cubicBezTo>
                    <a:pt x="450149" y="59718"/>
                    <a:pt x="458095" y="49529"/>
                    <a:pt x="470665" y="49529"/>
                  </a:cubicBezTo>
                  <a:close/>
                  <a:moveTo>
                    <a:pt x="534079" y="139739"/>
                  </a:moveTo>
                  <a:lnTo>
                    <a:pt x="572590" y="4015"/>
                  </a:lnTo>
                  <a:lnTo>
                    <a:pt x="556004" y="4015"/>
                  </a:lnTo>
                  <a:lnTo>
                    <a:pt x="517426" y="139739"/>
                  </a:lnTo>
                  <a:lnTo>
                    <a:pt x="534079" y="139739"/>
                  </a:lnTo>
                  <a:close/>
                  <a:moveTo>
                    <a:pt x="693317" y="35473"/>
                  </a:moveTo>
                  <a:lnTo>
                    <a:pt x="674952" y="35473"/>
                  </a:lnTo>
                  <a:lnTo>
                    <a:pt x="661496" y="96530"/>
                  </a:lnTo>
                  <a:lnTo>
                    <a:pt x="660240" y="96530"/>
                  </a:lnTo>
                  <a:lnTo>
                    <a:pt x="644472" y="35473"/>
                  </a:lnTo>
                  <a:lnTo>
                    <a:pt x="626859" y="35473"/>
                  </a:lnTo>
                  <a:lnTo>
                    <a:pt x="611243" y="96530"/>
                  </a:lnTo>
                  <a:lnTo>
                    <a:pt x="609977" y="96530"/>
                  </a:lnTo>
                  <a:lnTo>
                    <a:pt x="596446" y="35473"/>
                  </a:lnTo>
                  <a:lnTo>
                    <a:pt x="577861" y="35473"/>
                  </a:lnTo>
                  <a:lnTo>
                    <a:pt x="599872" y="116759"/>
                  </a:lnTo>
                  <a:lnTo>
                    <a:pt x="619056" y="116759"/>
                  </a:lnTo>
                  <a:lnTo>
                    <a:pt x="634814" y="57859"/>
                  </a:lnTo>
                  <a:lnTo>
                    <a:pt x="636079" y="57859"/>
                  </a:lnTo>
                  <a:lnTo>
                    <a:pt x="651914" y="116759"/>
                  </a:lnTo>
                  <a:lnTo>
                    <a:pt x="671317" y="116759"/>
                  </a:lnTo>
                  <a:lnTo>
                    <a:pt x="693317" y="35473"/>
                  </a:lnTo>
                  <a:close/>
                  <a:moveTo>
                    <a:pt x="741268" y="118395"/>
                  </a:moveTo>
                  <a:cubicBezTo>
                    <a:pt x="765581" y="118395"/>
                    <a:pt x="780378" y="102480"/>
                    <a:pt x="780378" y="76079"/>
                  </a:cubicBezTo>
                  <a:cubicBezTo>
                    <a:pt x="780378" y="49827"/>
                    <a:pt x="765505" y="33912"/>
                    <a:pt x="741268" y="33912"/>
                  </a:cubicBezTo>
                  <a:cubicBezTo>
                    <a:pt x="717107" y="33912"/>
                    <a:pt x="702167" y="49902"/>
                    <a:pt x="702167" y="76079"/>
                  </a:cubicBezTo>
                  <a:cubicBezTo>
                    <a:pt x="702167" y="102480"/>
                    <a:pt x="716888" y="118395"/>
                    <a:pt x="741268" y="118395"/>
                  </a:cubicBezTo>
                  <a:close/>
                  <a:moveTo>
                    <a:pt x="741268" y="103298"/>
                  </a:moveTo>
                  <a:cubicBezTo>
                    <a:pt x="728412" y="103298"/>
                    <a:pt x="721047" y="93333"/>
                    <a:pt x="721047" y="76154"/>
                  </a:cubicBezTo>
                  <a:cubicBezTo>
                    <a:pt x="721047" y="58974"/>
                    <a:pt x="728412" y="49009"/>
                    <a:pt x="741268" y="49009"/>
                  </a:cubicBezTo>
                  <a:cubicBezTo>
                    <a:pt x="754057" y="49009"/>
                    <a:pt x="761413" y="58974"/>
                    <a:pt x="761413" y="76154"/>
                  </a:cubicBezTo>
                  <a:cubicBezTo>
                    <a:pt x="761413" y="93333"/>
                    <a:pt x="754133" y="103298"/>
                    <a:pt x="741268" y="103298"/>
                  </a:cubicBezTo>
                  <a:close/>
                  <a:moveTo>
                    <a:pt x="798962" y="116759"/>
                  </a:moveTo>
                  <a:lnTo>
                    <a:pt x="817395" y="116759"/>
                  </a:lnTo>
                  <a:lnTo>
                    <a:pt x="817395" y="69535"/>
                  </a:lnTo>
                  <a:cubicBezTo>
                    <a:pt x="817395" y="58081"/>
                    <a:pt x="825721" y="50645"/>
                    <a:pt x="837692" y="50645"/>
                  </a:cubicBezTo>
                  <a:cubicBezTo>
                    <a:pt x="840813" y="50645"/>
                    <a:pt x="845723" y="51166"/>
                    <a:pt x="847132" y="51686"/>
                  </a:cubicBezTo>
                  <a:lnTo>
                    <a:pt x="847132" y="34878"/>
                  </a:lnTo>
                  <a:cubicBezTo>
                    <a:pt x="845428" y="34433"/>
                    <a:pt x="842155" y="34135"/>
                    <a:pt x="839481" y="34135"/>
                  </a:cubicBezTo>
                  <a:cubicBezTo>
                    <a:pt x="828994" y="34135"/>
                    <a:pt x="820221" y="40084"/>
                    <a:pt x="817994" y="48117"/>
                  </a:cubicBezTo>
                  <a:lnTo>
                    <a:pt x="816728" y="48117"/>
                  </a:lnTo>
                  <a:lnTo>
                    <a:pt x="816728" y="35473"/>
                  </a:lnTo>
                  <a:lnTo>
                    <a:pt x="798962" y="35473"/>
                  </a:lnTo>
                  <a:lnTo>
                    <a:pt x="798962" y="116759"/>
                  </a:lnTo>
                  <a:close/>
                  <a:moveTo>
                    <a:pt x="882740" y="68790"/>
                  </a:moveTo>
                  <a:lnTo>
                    <a:pt x="881484" y="68790"/>
                  </a:lnTo>
                  <a:lnTo>
                    <a:pt x="881484" y="4015"/>
                  </a:lnTo>
                  <a:lnTo>
                    <a:pt x="863042" y="4015"/>
                  </a:lnTo>
                  <a:lnTo>
                    <a:pt x="863042" y="116759"/>
                  </a:lnTo>
                  <a:lnTo>
                    <a:pt x="881484" y="116759"/>
                  </a:lnTo>
                  <a:lnTo>
                    <a:pt x="881484" y="88201"/>
                  </a:lnTo>
                  <a:lnTo>
                    <a:pt x="888021" y="81657"/>
                  </a:lnTo>
                  <a:lnTo>
                    <a:pt x="914114" y="116759"/>
                  </a:lnTo>
                  <a:lnTo>
                    <a:pt x="936419" y="116759"/>
                  </a:lnTo>
                  <a:lnTo>
                    <a:pt x="901771" y="70353"/>
                  </a:lnTo>
                  <a:lnTo>
                    <a:pt x="934192" y="35473"/>
                  </a:lnTo>
                  <a:lnTo>
                    <a:pt x="912781" y="35473"/>
                  </a:lnTo>
                  <a:lnTo>
                    <a:pt x="882740" y="68790"/>
                  </a:lnTo>
                  <a:close/>
                  <a:moveTo>
                    <a:pt x="955527" y="116759"/>
                  </a:moveTo>
                  <a:lnTo>
                    <a:pt x="973892" y="116759"/>
                  </a:lnTo>
                  <a:lnTo>
                    <a:pt x="973892" y="50347"/>
                  </a:lnTo>
                  <a:lnTo>
                    <a:pt x="991354" y="50347"/>
                  </a:lnTo>
                  <a:lnTo>
                    <a:pt x="991354" y="35994"/>
                  </a:lnTo>
                  <a:lnTo>
                    <a:pt x="973664" y="35994"/>
                  </a:lnTo>
                  <a:lnTo>
                    <a:pt x="973664" y="28483"/>
                  </a:lnTo>
                  <a:cubicBezTo>
                    <a:pt x="973664" y="20749"/>
                    <a:pt x="977080" y="16881"/>
                    <a:pt x="985787" y="16881"/>
                  </a:cubicBezTo>
                  <a:cubicBezTo>
                    <a:pt x="988385" y="16881"/>
                    <a:pt x="990611" y="17104"/>
                    <a:pt x="992106" y="17328"/>
                  </a:cubicBezTo>
                  <a:lnTo>
                    <a:pt x="992106" y="4015"/>
                  </a:lnTo>
                  <a:cubicBezTo>
                    <a:pt x="989127" y="3495"/>
                    <a:pt x="985787" y="3272"/>
                    <a:pt x="981838" y="3272"/>
                  </a:cubicBezTo>
                  <a:cubicBezTo>
                    <a:pt x="963777" y="3272"/>
                    <a:pt x="955527" y="11230"/>
                    <a:pt x="955527" y="27442"/>
                  </a:cubicBezTo>
                  <a:lnTo>
                    <a:pt x="955527" y="35994"/>
                  </a:lnTo>
                  <a:lnTo>
                    <a:pt x="942214" y="35994"/>
                  </a:lnTo>
                  <a:lnTo>
                    <a:pt x="942214" y="50347"/>
                  </a:lnTo>
                  <a:lnTo>
                    <a:pt x="955527" y="50347"/>
                  </a:lnTo>
                  <a:lnTo>
                    <a:pt x="955527" y="116759"/>
                  </a:lnTo>
                  <a:close/>
                  <a:moveTo>
                    <a:pt x="1009948" y="116759"/>
                  </a:moveTo>
                  <a:lnTo>
                    <a:pt x="1028380" y="116759"/>
                  </a:lnTo>
                  <a:lnTo>
                    <a:pt x="1028380" y="4015"/>
                  </a:lnTo>
                  <a:lnTo>
                    <a:pt x="1009948" y="4015"/>
                  </a:lnTo>
                  <a:lnTo>
                    <a:pt x="1009948" y="116759"/>
                  </a:lnTo>
                  <a:close/>
                  <a:moveTo>
                    <a:pt x="1086817" y="118395"/>
                  </a:moveTo>
                  <a:cubicBezTo>
                    <a:pt x="1111120" y="118395"/>
                    <a:pt x="1125917" y="102480"/>
                    <a:pt x="1125917" y="76079"/>
                  </a:cubicBezTo>
                  <a:cubicBezTo>
                    <a:pt x="1125917" y="49827"/>
                    <a:pt x="1111054" y="33912"/>
                    <a:pt x="1086817" y="33912"/>
                  </a:cubicBezTo>
                  <a:cubicBezTo>
                    <a:pt x="1062656" y="33912"/>
                    <a:pt x="1047707" y="49902"/>
                    <a:pt x="1047707" y="76079"/>
                  </a:cubicBezTo>
                  <a:cubicBezTo>
                    <a:pt x="1047707" y="102480"/>
                    <a:pt x="1062428" y="118395"/>
                    <a:pt x="1086817" y="118395"/>
                  </a:cubicBezTo>
                  <a:close/>
                  <a:moveTo>
                    <a:pt x="1086817" y="103298"/>
                  </a:moveTo>
                  <a:cubicBezTo>
                    <a:pt x="1073951" y="103298"/>
                    <a:pt x="1066596" y="93333"/>
                    <a:pt x="1066596" y="76154"/>
                  </a:cubicBezTo>
                  <a:cubicBezTo>
                    <a:pt x="1066596" y="58974"/>
                    <a:pt x="1073951" y="49009"/>
                    <a:pt x="1086817" y="49009"/>
                  </a:cubicBezTo>
                  <a:cubicBezTo>
                    <a:pt x="1099606" y="49009"/>
                    <a:pt x="1106962" y="58974"/>
                    <a:pt x="1106962" y="76154"/>
                  </a:cubicBezTo>
                  <a:cubicBezTo>
                    <a:pt x="1106962" y="93333"/>
                    <a:pt x="1099673" y="103298"/>
                    <a:pt x="1086817" y="103298"/>
                  </a:cubicBezTo>
                  <a:close/>
                  <a:moveTo>
                    <a:pt x="1250147" y="35473"/>
                  </a:moveTo>
                  <a:lnTo>
                    <a:pt x="1231781" y="35473"/>
                  </a:lnTo>
                  <a:lnTo>
                    <a:pt x="1218326" y="96530"/>
                  </a:lnTo>
                  <a:lnTo>
                    <a:pt x="1217060" y="96530"/>
                  </a:lnTo>
                  <a:lnTo>
                    <a:pt x="1201302" y="35473"/>
                  </a:lnTo>
                  <a:lnTo>
                    <a:pt x="1183679" y="35473"/>
                  </a:lnTo>
                  <a:lnTo>
                    <a:pt x="1168073" y="96530"/>
                  </a:lnTo>
                  <a:lnTo>
                    <a:pt x="1166807" y="96530"/>
                  </a:lnTo>
                  <a:lnTo>
                    <a:pt x="1153275" y="35473"/>
                  </a:lnTo>
                  <a:lnTo>
                    <a:pt x="1134691" y="35473"/>
                  </a:lnTo>
                  <a:lnTo>
                    <a:pt x="1156701" y="116759"/>
                  </a:lnTo>
                  <a:lnTo>
                    <a:pt x="1175876" y="116759"/>
                  </a:lnTo>
                  <a:lnTo>
                    <a:pt x="1191634" y="57859"/>
                  </a:lnTo>
                  <a:lnTo>
                    <a:pt x="1192899" y="57859"/>
                  </a:lnTo>
                  <a:lnTo>
                    <a:pt x="1208734" y="116759"/>
                  </a:lnTo>
                  <a:lnTo>
                    <a:pt x="1228137" y="116759"/>
                  </a:lnTo>
                  <a:lnTo>
                    <a:pt x="1250147" y="35473"/>
                  </a:lnTo>
                  <a:close/>
                  <a:moveTo>
                    <a:pt x="1262184" y="58676"/>
                  </a:moveTo>
                  <a:cubicBezTo>
                    <a:pt x="1262184" y="70873"/>
                    <a:pt x="1269550" y="78013"/>
                    <a:pt x="1285165" y="81582"/>
                  </a:cubicBezTo>
                  <a:lnTo>
                    <a:pt x="1299582" y="84928"/>
                  </a:lnTo>
                  <a:cubicBezTo>
                    <a:pt x="1307318" y="86714"/>
                    <a:pt x="1310810" y="89688"/>
                    <a:pt x="1310810" y="94299"/>
                  </a:cubicBezTo>
                  <a:cubicBezTo>
                    <a:pt x="1310810" y="100472"/>
                    <a:pt x="1304340" y="104711"/>
                    <a:pt x="1295052" y="104711"/>
                  </a:cubicBezTo>
                  <a:cubicBezTo>
                    <a:pt x="1285831" y="104711"/>
                    <a:pt x="1280103" y="100993"/>
                    <a:pt x="1278323" y="94968"/>
                  </a:cubicBezTo>
                  <a:lnTo>
                    <a:pt x="1260110" y="94968"/>
                  </a:lnTo>
                  <a:cubicBezTo>
                    <a:pt x="1261518" y="109619"/>
                    <a:pt x="1274308" y="118395"/>
                    <a:pt x="1294605" y="118395"/>
                  </a:cubicBezTo>
                  <a:cubicBezTo>
                    <a:pt x="1314893" y="118395"/>
                    <a:pt x="1329243" y="108057"/>
                    <a:pt x="1329243" y="92514"/>
                  </a:cubicBezTo>
                  <a:cubicBezTo>
                    <a:pt x="1329243" y="80541"/>
                    <a:pt x="1322030" y="73922"/>
                    <a:pt x="1306500" y="70353"/>
                  </a:cubicBezTo>
                  <a:lnTo>
                    <a:pt x="1292150" y="67155"/>
                  </a:lnTo>
                  <a:cubicBezTo>
                    <a:pt x="1283966" y="65221"/>
                    <a:pt x="1280103" y="62320"/>
                    <a:pt x="1280103" y="57710"/>
                  </a:cubicBezTo>
                  <a:cubicBezTo>
                    <a:pt x="1280103" y="51686"/>
                    <a:pt x="1286421" y="47596"/>
                    <a:pt x="1294824" y="47596"/>
                  </a:cubicBezTo>
                  <a:cubicBezTo>
                    <a:pt x="1303445" y="47596"/>
                    <a:pt x="1308879" y="51314"/>
                    <a:pt x="1310211" y="57041"/>
                  </a:cubicBezTo>
                  <a:lnTo>
                    <a:pt x="1327539" y="57041"/>
                  </a:lnTo>
                  <a:cubicBezTo>
                    <a:pt x="1326197" y="42390"/>
                    <a:pt x="1314084" y="33912"/>
                    <a:pt x="1294748" y="33912"/>
                  </a:cubicBezTo>
                  <a:cubicBezTo>
                    <a:pt x="1275573" y="33912"/>
                    <a:pt x="1262184" y="44101"/>
                    <a:pt x="1262184" y="58676"/>
                  </a:cubicBezTo>
                  <a:close/>
                  <a:moveTo>
                    <a:pt x="1353632" y="139739"/>
                  </a:moveTo>
                  <a:lnTo>
                    <a:pt x="1392142" y="4015"/>
                  </a:lnTo>
                  <a:lnTo>
                    <a:pt x="1375566" y="4015"/>
                  </a:lnTo>
                  <a:lnTo>
                    <a:pt x="1336979" y="139739"/>
                  </a:lnTo>
                  <a:lnTo>
                    <a:pt x="1353632" y="139739"/>
                  </a:lnTo>
                  <a:close/>
                  <a:moveTo>
                    <a:pt x="1448267" y="34135"/>
                  </a:moveTo>
                  <a:cubicBezTo>
                    <a:pt x="1437114" y="34135"/>
                    <a:pt x="1427675" y="39712"/>
                    <a:pt x="1422993" y="48934"/>
                  </a:cubicBezTo>
                  <a:lnTo>
                    <a:pt x="1421727" y="48934"/>
                  </a:lnTo>
                  <a:lnTo>
                    <a:pt x="1421727" y="35473"/>
                  </a:lnTo>
                  <a:lnTo>
                    <a:pt x="1403961" y="35473"/>
                  </a:lnTo>
                  <a:lnTo>
                    <a:pt x="1403961" y="143754"/>
                  </a:lnTo>
                  <a:lnTo>
                    <a:pt x="1422393" y="143754"/>
                  </a:lnTo>
                  <a:lnTo>
                    <a:pt x="1422393" y="104413"/>
                  </a:lnTo>
                  <a:lnTo>
                    <a:pt x="1423659" y="104413"/>
                  </a:lnTo>
                  <a:cubicBezTo>
                    <a:pt x="1427827" y="113040"/>
                    <a:pt x="1436819" y="118097"/>
                    <a:pt x="1448495" y="118097"/>
                  </a:cubicBezTo>
                  <a:cubicBezTo>
                    <a:pt x="1469011" y="118097"/>
                    <a:pt x="1481801" y="101959"/>
                    <a:pt x="1481801" y="76154"/>
                  </a:cubicBezTo>
                  <a:cubicBezTo>
                    <a:pt x="1481801" y="50124"/>
                    <a:pt x="1468859" y="34135"/>
                    <a:pt x="1448267" y="34135"/>
                  </a:cubicBezTo>
                  <a:close/>
                  <a:moveTo>
                    <a:pt x="1442472" y="102777"/>
                  </a:moveTo>
                  <a:cubicBezTo>
                    <a:pt x="1429901" y="102777"/>
                    <a:pt x="1422098" y="92588"/>
                    <a:pt x="1422022" y="76154"/>
                  </a:cubicBezTo>
                  <a:cubicBezTo>
                    <a:pt x="1422098" y="59718"/>
                    <a:pt x="1429977" y="49529"/>
                    <a:pt x="1442548" y="49529"/>
                  </a:cubicBezTo>
                  <a:cubicBezTo>
                    <a:pt x="1455185" y="49529"/>
                    <a:pt x="1462836" y="59495"/>
                    <a:pt x="1462836" y="76154"/>
                  </a:cubicBezTo>
                  <a:cubicBezTo>
                    <a:pt x="1462836" y="92812"/>
                    <a:pt x="1455251" y="102777"/>
                    <a:pt x="1442472" y="102777"/>
                  </a:cubicBezTo>
                  <a:close/>
                  <a:moveTo>
                    <a:pt x="1500309" y="116759"/>
                  </a:moveTo>
                  <a:lnTo>
                    <a:pt x="1518741" y="116759"/>
                  </a:lnTo>
                  <a:lnTo>
                    <a:pt x="1518741" y="69535"/>
                  </a:lnTo>
                  <a:cubicBezTo>
                    <a:pt x="1518741" y="58081"/>
                    <a:pt x="1527067" y="50645"/>
                    <a:pt x="1539039" y="50645"/>
                  </a:cubicBezTo>
                  <a:cubicBezTo>
                    <a:pt x="1542160" y="50645"/>
                    <a:pt x="1547070" y="51166"/>
                    <a:pt x="1548478" y="51686"/>
                  </a:cubicBezTo>
                  <a:lnTo>
                    <a:pt x="1548478" y="34878"/>
                  </a:lnTo>
                  <a:cubicBezTo>
                    <a:pt x="1546775" y="34433"/>
                    <a:pt x="1543501" y="34135"/>
                    <a:pt x="1540827" y="34135"/>
                  </a:cubicBezTo>
                  <a:cubicBezTo>
                    <a:pt x="1530341" y="34135"/>
                    <a:pt x="1521567" y="40084"/>
                    <a:pt x="1519341" y="48117"/>
                  </a:cubicBezTo>
                  <a:lnTo>
                    <a:pt x="1518075" y="48117"/>
                  </a:lnTo>
                  <a:lnTo>
                    <a:pt x="1518075" y="35473"/>
                  </a:lnTo>
                  <a:lnTo>
                    <a:pt x="1500309" y="35473"/>
                  </a:lnTo>
                  <a:lnTo>
                    <a:pt x="1500309" y="116759"/>
                  </a:lnTo>
                  <a:close/>
                  <a:moveTo>
                    <a:pt x="1573020" y="21864"/>
                  </a:moveTo>
                  <a:cubicBezTo>
                    <a:pt x="1579110" y="21864"/>
                    <a:pt x="1584096" y="17030"/>
                    <a:pt x="1584096" y="10932"/>
                  </a:cubicBezTo>
                  <a:cubicBezTo>
                    <a:pt x="1584096" y="4908"/>
                    <a:pt x="1579110" y="0"/>
                    <a:pt x="1573020" y="0"/>
                  </a:cubicBezTo>
                  <a:cubicBezTo>
                    <a:pt x="1566996" y="0"/>
                    <a:pt x="1562010" y="4908"/>
                    <a:pt x="1562010" y="10932"/>
                  </a:cubicBezTo>
                  <a:cubicBezTo>
                    <a:pt x="1562010" y="17030"/>
                    <a:pt x="1566996" y="21864"/>
                    <a:pt x="1573020" y="21864"/>
                  </a:cubicBezTo>
                  <a:close/>
                  <a:moveTo>
                    <a:pt x="1563875" y="116759"/>
                  </a:moveTo>
                  <a:lnTo>
                    <a:pt x="1582231" y="116759"/>
                  </a:lnTo>
                  <a:lnTo>
                    <a:pt x="1582231" y="35473"/>
                  </a:lnTo>
                  <a:lnTo>
                    <a:pt x="1563875" y="35473"/>
                  </a:lnTo>
                  <a:lnTo>
                    <a:pt x="1563875" y="116759"/>
                  </a:lnTo>
                  <a:close/>
                  <a:moveTo>
                    <a:pt x="1640221" y="118395"/>
                  </a:moveTo>
                  <a:cubicBezTo>
                    <a:pt x="1664533" y="118395"/>
                    <a:pt x="1679321" y="102480"/>
                    <a:pt x="1679321" y="76079"/>
                  </a:cubicBezTo>
                  <a:cubicBezTo>
                    <a:pt x="1679321" y="49827"/>
                    <a:pt x="1664457" y="33912"/>
                    <a:pt x="1640221" y="33912"/>
                  </a:cubicBezTo>
                  <a:cubicBezTo>
                    <a:pt x="1616060" y="33912"/>
                    <a:pt x="1601120" y="49902"/>
                    <a:pt x="1601120" y="76079"/>
                  </a:cubicBezTo>
                  <a:cubicBezTo>
                    <a:pt x="1601120" y="102480"/>
                    <a:pt x="1615841" y="118395"/>
                    <a:pt x="1640221" y="118395"/>
                  </a:cubicBezTo>
                  <a:close/>
                  <a:moveTo>
                    <a:pt x="1640221" y="103298"/>
                  </a:moveTo>
                  <a:cubicBezTo>
                    <a:pt x="1627355" y="103298"/>
                    <a:pt x="1619999" y="93333"/>
                    <a:pt x="1619999" y="76154"/>
                  </a:cubicBezTo>
                  <a:cubicBezTo>
                    <a:pt x="1619999" y="58974"/>
                    <a:pt x="1627355" y="49009"/>
                    <a:pt x="1640221" y="49009"/>
                  </a:cubicBezTo>
                  <a:cubicBezTo>
                    <a:pt x="1653010" y="49009"/>
                    <a:pt x="1660366" y="58974"/>
                    <a:pt x="1660366" y="76154"/>
                  </a:cubicBezTo>
                  <a:cubicBezTo>
                    <a:pt x="1660366" y="93333"/>
                    <a:pt x="1653086" y="103298"/>
                    <a:pt x="1640221" y="103298"/>
                  </a:cubicBezTo>
                  <a:close/>
                  <a:moveTo>
                    <a:pt x="1697906" y="116759"/>
                  </a:moveTo>
                  <a:lnTo>
                    <a:pt x="1716347" y="116759"/>
                  </a:lnTo>
                  <a:lnTo>
                    <a:pt x="1716347" y="69535"/>
                  </a:lnTo>
                  <a:cubicBezTo>
                    <a:pt x="1716347" y="58081"/>
                    <a:pt x="1724674" y="50645"/>
                    <a:pt x="1736645" y="50645"/>
                  </a:cubicBezTo>
                  <a:cubicBezTo>
                    <a:pt x="1739766" y="50645"/>
                    <a:pt x="1744676" y="51166"/>
                    <a:pt x="1746084" y="51686"/>
                  </a:cubicBezTo>
                  <a:lnTo>
                    <a:pt x="1746084" y="34878"/>
                  </a:lnTo>
                  <a:cubicBezTo>
                    <a:pt x="1744372" y="34433"/>
                    <a:pt x="1741107" y="34135"/>
                    <a:pt x="1738424" y="34135"/>
                  </a:cubicBezTo>
                  <a:cubicBezTo>
                    <a:pt x="1727947" y="34135"/>
                    <a:pt x="1719174" y="40084"/>
                    <a:pt x="1716937" y="48117"/>
                  </a:cubicBezTo>
                  <a:lnTo>
                    <a:pt x="1715681" y="48117"/>
                  </a:lnTo>
                  <a:lnTo>
                    <a:pt x="1715681" y="35473"/>
                  </a:lnTo>
                  <a:lnTo>
                    <a:pt x="1697906" y="35473"/>
                  </a:lnTo>
                  <a:lnTo>
                    <a:pt x="1697906" y="116759"/>
                  </a:lnTo>
                  <a:close/>
                  <a:moveTo>
                    <a:pt x="1770616" y="21864"/>
                  </a:moveTo>
                  <a:cubicBezTo>
                    <a:pt x="1776716" y="21864"/>
                    <a:pt x="1781693" y="17030"/>
                    <a:pt x="1781693" y="10932"/>
                  </a:cubicBezTo>
                  <a:cubicBezTo>
                    <a:pt x="1781693" y="4908"/>
                    <a:pt x="1776716" y="0"/>
                    <a:pt x="1770616" y="0"/>
                  </a:cubicBezTo>
                  <a:cubicBezTo>
                    <a:pt x="1764593" y="0"/>
                    <a:pt x="1759616" y="4908"/>
                    <a:pt x="1759616" y="10932"/>
                  </a:cubicBezTo>
                  <a:cubicBezTo>
                    <a:pt x="1759616" y="17030"/>
                    <a:pt x="1764593" y="21864"/>
                    <a:pt x="1770616" y="21864"/>
                  </a:cubicBezTo>
                  <a:close/>
                  <a:moveTo>
                    <a:pt x="1761472" y="116759"/>
                  </a:moveTo>
                  <a:lnTo>
                    <a:pt x="1779837" y="116759"/>
                  </a:lnTo>
                  <a:lnTo>
                    <a:pt x="1779837" y="35473"/>
                  </a:lnTo>
                  <a:lnTo>
                    <a:pt x="1761472" y="35473"/>
                  </a:lnTo>
                  <a:lnTo>
                    <a:pt x="1761472" y="116759"/>
                  </a:lnTo>
                  <a:close/>
                  <a:moveTo>
                    <a:pt x="1808604" y="15543"/>
                  </a:moveTo>
                  <a:lnTo>
                    <a:pt x="1808604" y="35994"/>
                  </a:lnTo>
                  <a:lnTo>
                    <a:pt x="1795748" y="35994"/>
                  </a:lnTo>
                  <a:lnTo>
                    <a:pt x="1795748" y="50347"/>
                  </a:lnTo>
                  <a:lnTo>
                    <a:pt x="1808604" y="50347"/>
                  </a:lnTo>
                  <a:lnTo>
                    <a:pt x="1808604" y="95192"/>
                  </a:lnTo>
                  <a:cubicBezTo>
                    <a:pt x="1808604" y="110883"/>
                    <a:pt x="1816045" y="117131"/>
                    <a:pt x="1834705" y="117131"/>
                  </a:cubicBezTo>
                  <a:cubicBezTo>
                    <a:pt x="1838265" y="117131"/>
                    <a:pt x="1841690" y="116833"/>
                    <a:pt x="1844364" y="116312"/>
                  </a:cubicBezTo>
                  <a:lnTo>
                    <a:pt x="1844364" y="102183"/>
                  </a:lnTo>
                  <a:cubicBezTo>
                    <a:pt x="1842137" y="102406"/>
                    <a:pt x="1840720" y="102554"/>
                    <a:pt x="1838122" y="102554"/>
                  </a:cubicBezTo>
                  <a:cubicBezTo>
                    <a:pt x="1830385" y="102554"/>
                    <a:pt x="1826969" y="98910"/>
                    <a:pt x="1826969" y="90804"/>
                  </a:cubicBezTo>
                  <a:lnTo>
                    <a:pt x="1826969" y="50347"/>
                  </a:lnTo>
                  <a:lnTo>
                    <a:pt x="1844364" y="50347"/>
                  </a:lnTo>
                  <a:lnTo>
                    <a:pt x="1844364" y="35994"/>
                  </a:lnTo>
                  <a:lnTo>
                    <a:pt x="1826969" y="35994"/>
                  </a:lnTo>
                  <a:lnTo>
                    <a:pt x="1826969" y="15543"/>
                  </a:lnTo>
                  <a:lnTo>
                    <a:pt x="1808604" y="15543"/>
                  </a:lnTo>
                  <a:close/>
                  <a:moveTo>
                    <a:pt x="1872169" y="21864"/>
                  </a:moveTo>
                  <a:cubicBezTo>
                    <a:pt x="1878269" y="21864"/>
                    <a:pt x="1883246" y="17030"/>
                    <a:pt x="1883246" y="10932"/>
                  </a:cubicBezTo>
                  <a:cubicBezTo>
                    <a:pt x="1883246" y="4908"/>
                    <a:pt x="1878269" y="0"/>
                    <a:pt x="1872169" y="0"/>
                  </a:cubicBezTo>
                  <a:cubicBezTo>
                    <a:pt x="1866146" y="0"/>
                    <a:pt x="1861169" y="4908"/>
                    <a:pt x="1861169" y="10932"/>
                  </a:cubicBezTo>
                  <a:cubicBezTo>
                    <a:pt x="1861169" y="17030"/>
                    <a:pt x="1866146" y="21864"/>
                    <a:pt x="1872169" y="21864"/>
                  </a:cubicBezTo>
                  <a:close/>
                  <a:moveTo>
                    <a:pt x="1863025" y="116759"/>
                  </a:moveTo>
                  <a:lnTo>
                    <a:pt x="1881390" y="116759"/>
                  </a:lnTo>
                  <a:lnTo>
                    <a:pt x="1881390" y="35473"/>
                  </a:lnTo>
                  <a:lnTo>
                    <a:pt x="1863025" y="35473"/>
                  </a:lnTo>
                  <a:lnTo>
                    <a:pt x="1863025" y="116759"/>
                  </a:lnTo>
                  <a:close/>
                  <a:moveTo>
                    <a:pt x="1902430" y="116759"/>
                  </a:moveTo>
                  <a:lnTo>
                    <a:pt x="1968298" y="116759"/>
                  </a:lnTo>
                  <a:lnTo>
                    <a:pt x="1968298" y="102257"/>
                  </a:lnTo>
                  <a:lnTo>
                    <a:pt x="1925991" y="102257"/>
                  </a:lnTo>
                  <a:lnTo>
                    <a:pt x="1925991" y="100993"/>
                  </a:lnTo>
                  <a:lnTo>
                    <a:pt x="1967623" y="47819"/>
                  </a:lnTo>
                  <a:lnTo>
                    <a:pt x="1967623" y="35473"/>
                  </a:lnTo>
                  <a:lnTo>
                    <a:pt x="1902801" y="35473"/>
                  </a:lnTo>
                  <a:lnTo>
                    <a:pt x="1902801" y="49976"/>
                  </a:lnTo>
                  <a:lnTo>
                    <a:pt x="1945622" y="49976"/>
                  </a:lnTo>
                  <a:lnTo>
                    <a:pt x="1945622" y="51314"/>
                  </a:lnTo>
                  <a:lnTo>
                    <a:pt x="1902430" y="105455"/>
                  </a:lnTo>
                  <a:lnTo>
                    <a:pt x="1902430" y="116759"/>
                  </a:lnTo>
                  <a:close/>
                  <a:moveTo>
                    <a:pt x="2039962" y="94523"/>
                  </a:moveTo>
                  <a:cubicBezTo>
                    <a:pt x="2037288" y="100621"/>
                    <a:pt x="2030960" y="104042"/>
                    <a:pt x="2021825" y="104042"/>
                  </a:cubicBezTo>
                  <a:cubicBezTo>
                    <a:pt x="2009702" y="104042"/>
                    <a:pt x="2001899" y="95415"/>
                    <a:pt x="2001452" y="81657"/>
                  </a:cubicBezTo>
                  <a:lnTo>
                    <a:pt x="2001452" y="80689"/>
                  </a:lnTo>
                  <a:lnTo>
                    <a:pt x="2058252" y="80689"/>
                  </a:lnTo>
                  <a:lnTo>
                    <a:pt x="2058252" y="74815"/>
                  </a:lnTo>
                  <a:cubicBezTo>
                    <a:pt x="2058252" y="49307"/>
                    <a:pt x="2044349" y="33912"/>
                    <a:pt x="2021150" y="33912"/>
                  </a:cubicBezTo>
                  <a:cubicBezTo>
                    <a:pt x="1997588" y="33912"/>
                    <a:pt x="1982943" y="50347"/>
                    <a:pt x="1982943" y="76451"/>
                  </a:cubicBezTo>
                  <a:cubicBezTo>
                    <a:pt x="1982943" y="102480"/>
                    <a:pt x="1997360" y="118395"/>
                    <a:pt x="2021302" y="118395"/>
                  </a:cubicBezTo>
                  <a:cubicBezTo>
                    <a:pt x="2040476" y="118395"/>
                    <a:pt x="2054084" y="109173"/>
                    <a:pt x="2057433" y="94523"/>
                  </a:cubicBezTo>
                  <a:lnTo>
                    <a:pt x="2039962" y="94523"/>
                  </a:lnTo>
                  <a:close/>
                  <a:moveTo>
                    <a:pt x="2021074" y="48265"/>
                  </a:moveTo>
                  <a:cubicBezTo>
                    <a:pt x="2032159" y="48265"/>
                    <a:pt x="2039439" y="56074"/>
                    <a:pt x="2039810" y="68419"/>
                  </a:cubicBezTo>
                  <a:lnTo>
                    <a:pt x="2001528" y="68419"/>
                  </a:lnTo>
                  <a:cubicBezTo>
                    <a:pt x="2002346" y="56222"/>
                    <a:pt x="2010073" y="48265"/>
                    <a:pt x="2021074" y="48265"/>
                  </a:cubicBezTo>
                  <a:close/>
                  <a:moveTo>
                    <a:pt x="2090511" y="118246"/>
                  </a:moveTo>
                  <a:cubicBezTo>
                    <a:pt x="2097571" y="118246"/>
                    <a:pt x="2102406" y="113263"/>
                    <a:pt x="2102406" y="106645"/>
                  </a:cubicBezTo>
                  <a:cubicBezTo>
                    <a:pt x="2102406" y="100100"/>
                    <a:pt x="2097571" y="95118"/>
                    <a:pt x="2090511" y="95118"/>
                  </a:cubicBezTo>
                  <a:cubicBezTo>
                    <a:pt x="2083526" y="95118"/>
                    <a:pt x="2078616" y="100100"/>
                    <a:pt x="2078616" y="106645"/>
                  </a:cubicBezTo>
                  <a:cubicBezTo>
                    <a:pt x="2078616" y="113263"/>
                    <a:pt x="2083526" y="118246"/>
                    <a:pt x="2090511" y="118246"/>
                  </a:cubicBezTo>
                  <a:close/>
                  <a:moveTo>
                    <a:pt x="2125082" y="146209"/>
                  </a:moveTo>
                  <a:cubicBezTo>
                    <a:pt x="2143295" y="146209"/>
                    <a:pt x="2151993" y="139589"/>
                    <a:pt x="2158911" y="119585"/>
                  </a:cubicBezTo>
                  <a:lnTo>
                    <a:pt x="2188276" y="35473"/>
                  </a:lnTo>
                  <a:lnTo>
                    <a:pt x="2168797" y="35473"/>
                  </a:lnTo>
                  <a:lnTo>
                    <a:pt x="2149842" y="99282"/>
                  </a:lnTo>
                  <a:lnTo>
                    <a:pt x="2148576" y="99282"/>
                  </a:lnTo>
                  <a:lnTo>
                    <a:pt x="2129545" y="35473"/>
                  </a:lnTo>
                  <a:lnTo>
                    <a:pt x="2109323" y="35473"/>
                  </a:lnTo>
                  <a:lnTo>
                    <a:pt x="2138394" y="117056"/>
                  </a:lnTo>
                  <a:lnTo>
                    <a:pt x="2137424" y="120849"/>
                  </a:lnTo>
                  <a:cubicBezTo>
                    <a:pt x="2135045" y="128509"/>
                    <a:pt x="2130658" y="131484"/>
                    <a:pt x="2122855" y="131484"/>
                  </a:cubicBezTo>
                  <a:cubicBezTo>
                    <a:pt x="2121589" y="131484"/>
                    <a:pt x="2118839" y="131410"/>
                    <a:pt x="2117802" y="131260"/>
                  </a:cubicBezTo>
                  <a:lnTo>
                    <a:pt x="2117802" y="145911"/>
                  </a:lnTo>
                  <a:cubicBezTo>
                    <a:pt x="2118982" y="146134"/>
                    <a:pt x="2123968" y="146209"/>
                    <a:pt x="2125082" y="146209"/>
                  </a:cubicBezTo>
                  <a:close/>
                  <a:moveTo>
                    <a:pt x="2204187" y="116759"/>
                  </a:moveTo>
                  <a:lnTo>
                    <a:pt x="2222619" y="116759"/>
                  </a:lnTo>
                  <a:lnTo>
                    <a:pt x="2222619" y="67304"/>
                  </a:lnTo>
                  <a:cubicBezTo>
                    <a:pt x="2222619" y="57189"/>
                    <a:pt x="2229385" y="49529"/>
                    <a:pt x="2238530" y="49529"/>
                  </a:cubicBezTo>
                  <a:cubicBezTo>
                    <a:pt x="2247598" y="49529"/>
                    <a:pt x="2253251" y="55032"/>
                    <a:pt x="2253251" y="64031"/>
                  </a:cubicBezTo>
                  <a:lnTo>
                    <a:pt x="2253251" y="116759"/>
                  </a:lnTo>
                  <a:lnTo>
                    <a:pt x="2271169" y="116759"/>
                  </a:lnTo>
                  <a:lnTo>
                    <a:pt x="2271169" y="65965"/>
                  </a:lnTo>
                  <a:cubicBezTo>
                    <a:pt x="2271169" y="56669"/>
                    <a:pt x="2277488" y="49529"/>
                    <a:pt x="2287079" y="49529"/>
                  </a:cubicBezTo>
                  <a:cubicBezTo>
                    <a:pt x="2296966" y="49529"/>
                    <a:pt x="2301943" y="54810"/>
                    <a:pt x="2301943" y="65370"/>
                  </a:cubicBezTo>
                  <a:lnTo>
                    <a:pt x="2301943" y="116759"/>
                  </a:lnTo>
                  <a:lnTo>
                    <a:pt x="2320309" y="116759"/>
                  </a:lnTo>
                  <a:lnTo>
                    <a:pt x="2320309" y="60833"/>
                  </a:lnTo>
                  <a:cubicBezTo>
                    <a:pt x="2320309" y="43952"/>
                    <a:pt x="2310498" y="33912"/>
                    <a:pt x="2294216" y="33912"/>
                  </a:cubicBezTo>
                  <a:cubicBezTo>
                    <a:pt x="2282912" y="33912"/>
                    <a:pt x="2273548" y="39712"/>
                    <a:pt x="2269532" y="48562"/>
                  </a:cubicBezTo>
                  <a:lnTo>
                    <a:pt x="2268267" y="48562"/>
                  </a:lnTo>
                  <a:cubicBezTo>
                    <a:pt x="2264850" y="39564"/>
                    <a:pt x="2257038" y="33912"/>
                    <a:pt x="2245819" y="33912"/>
                  </a:cubicBezTo>
                  <a:cubicBezTo>
                    <a:pt x="2235037" y="33912"/>
                    <a:pt x="2226711" y="39415"/>
                    <a:pt x="2223219" y="48562"/>
                  </a:cubicBezTo>
                  <a:lnTo>
                    <a:pt x="2221953" y="48562"/>
                  </a:lnTo>
                  <a:lnTo>
                    <a:pt x="2221953" y="35473"/>
                  </a:lnTo>
                  <a:lnTo>
                    <a:pt x="2204187" y="35473"/>
                  </a:lnTo>
                  <a:lnTo>
                    <a:pt x="2204187" y="116759"/>
                  </a:lnTo>
                  <a:close/>
                  <a:moveTo>
                    <a:pt x="2342909" y="116759"/>
                  </a:moveTo>
                  <a:lnTo>
                    <a:pt x="2361341" y="116759"/>
                  </a:lnTo>
                  <a:lnTo>
                    <a:pt x="2361341" y="4015"/>
                  </a:lnTo>
                  <a:lnTo>
                    <a:pt x="2342909" y="4015"/>
                  </a:lnTo>
                  <a:lnTo>
                    <a:pt x="2342909" y="116759"/>
                  </a:lnTo>
                  <a:close/>
                </a:path>
              </a:pathLst>
            </a:custGeom>
            <a:solidFill>
              <a:srgbClr val="FAFBFC"/>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sp>
          <p:nvSpPr>
            <p:cNvPr id="647" name="Google Shape;647;p70"/>
            <p:cNvSpPr/>
            <p:nvPr/>
          </p:nvSpPr>
          <p:spPr>
            <a:xfrm>
              <a:off x="4969138" y="3464946"/>
              <a:ext cx="127181" cy="3080707"/>
            </a:xfrm>
            <a:custGeom>
              <a:rect b="b" l="l" r="r" t="t"/>
              <a:pathLst>
                <a:path extrusionOk="0" h="3080707" w="127181">
                  <a:moveTo>
                    <a:pt x="126847" y="80486"/>
                  </a:moveTo>
                  <a:lnTo>
                    <a:pt x="126847" y="71840"/>
                  </a:lnTo>
                  <a:lnTo>
                    <a:pt x="104210" y="71840"/>
                  </a:lnTo>
                  <a:lnTo>
                    <a:pt x="104210" y="0"/>
                  </a:lnTo>
                  <a:lnTo>
                    <a:pt x="94564" y="0"/>
                  </a:lnTo>
                  <a:lnTo>
                    <a:pt x="70589" y="15562"/>
                  </a:lnTo>
                  <a:lnTo>
                    <a:pt x="70589" y="26047"/>
                  </a:lnTo>
                  <a:lnTo>
                    <a:pt x="93616" y="11156"/>
                  </a:lnTo>
                  <a:lnTo>
                    <a:pt x="94508" y="11156"/>
                  </a:lnTo>
                  <a:lnTo>
                    <a:pt x="94508" y="71840"/>
                  </a:lnTo>
                  <a:lnTo>
                    <a:pt x="70755" y="71840"/>
                  </a:lnTo>
                  <a:lnTo>
                    <a:pt x="70755" y="80486"/>
                  </a:lnTo>
                  <a:lnTo>
                    <a:pt x="126847" y="80486"/>
                  </a:lnTo>
                  <a:close/>
                  <a:moveTo>
                    <a:pt x="70811" y="222548"/>
                  </a:moveTo>
                  <a:lnTo>
                    <a:pt x="70811" y="222883"/>
                  </a:lnTo>
                  <a:lnTo>
                    <a:pt x="80290" y="222883"/>
                  </a:lnTo>
                  <a:lnTo>
                    <a:pt x="80290" y="222548"/>
                  </a:lnTo>
                  <a:cubicBezTo>
                    <a:pt x="80290" y="213066"/>
                    <a:pt x="86423" y="206875"/>
                    <a:pt x="95679" y="206875"/>
                  </a:cubicBezTo>
                  <a:cubicBezTo>
                    <a:pt x="105046" y="206875"/>
                    <a:pt x="111123" y="212565"/>
                    <a:pt x="111123" y="221210"/>
                  </a:cubicBezTo>
                  <a:cubicBezTo>
                    <a:pt x="111123" y="227569"/>
                    <a:pt x="108670" y="231863"/>
                    <a:pt x="98467" y="243297"/>
                  </a:cubicBezTo>
                  <a:lnTo>
                    <a:pt x="71258" y="273585"/>
                  </a:lnTo>
                  <a:lnTo>
                    <a:pt x="71258" y="280389"/>
                  </a:lnTo>
                  <a:lnTo>
                    <a:pt x="122164" y="280389"/>
                  </a:lnTo>
                  <a:lnTo>
                    <a:pt x="122164" y="271465"/>
                  </a:lnTo>
                  <a:lnTo>
                    <a:pt x="85308" y="271465"/>
                  </a:lnTo>
                  <a:lnTo>
                    <a:pt x="85308" y="270517"/>
                  </a:lnTo>
                  <a:lnTo>
                    <a:pt x="104265" y="249879"/>
                  </a:lnTo>
                  <a:cubicBezTo>
                    <a:pt x="117090" y="235879"/>
                    <a:pt x="120881" y="229186"/>
                    <a:pt x="120881" y="220820"/>
                  </a:cubicBezTo>
                  <a:cubicBezTo>
                    <a:pt x="120881" y="207378"/>
                    <a:pt x="110733" y="198230"/>
                    <a:pt x="95958" y="198230"/>
                  </a:cubicBezTo>
                  <a:cubicBezTo>
                    <a:pt x="81294" y="198230"/>
                    <a:pt x="70811" y="208381"/>
                    <a:pt x="70811" y="222548"/>
                  </a:cubicBezTo>
                  <a:close/>
                  <a:moveTo>
                    <a:pt x="86647" y="442977"/>
                  </a:moveTo>
                  <a:lnTo>
                    <a:pt x="95847" y="442977"/>
                  </a:lnTo>
                  <a:cubicBezTo>
                    <a:pt x="106997" y="442977"/>
                    <a:pt x="114079" y="448945"/>
                    <a:pt x="114079" y="458312"/>
                  </a:cubicBezTo>
                  <a:cubicBezTo>
                    <a:pt x="114079" y="467403"/>
                    <a:pt x="107221" y="473096"/>
                    <a:pt x="96181" y="473096"/>
                  </a:cubicBezTo>
                  <a:cubicBezTo>
                    <a:pt x="86144" y="473096"/>
                    <a:pt x="79007" y="467517"/>
                    <a:pt x="78116" y="458931"/>
                  </a:cubicBezTo>
                  <a:lnTo>
                    <a:pt x="68804" y="458931"/>
                  </a:lnTo>
                  <a:cubicBezTo>
                    <a:pt x="69529" y="472819"/>
                    <a:pt x="80569" y="481967"/>
                    <a:pt x="96459" y="481967"/>
                  </a:cubicBezTo>
                  <a:cubicBezTo>
                    <a:pt x="112517" y="481967"/>
                    <a:pt x="124003" y="472201"/>
                    <a:pt x="124003" y="458541"/>
                  </a:cubicBezTo>
                  <a:cubicBezTo>
                    <a:pt x="124003" y="447555"/>
                    <a:pt x="117647" y="440026"/>
                    <a:pt x="106942" y="438626"/>
                  </a:cubicBezTo>
                  <a:lnTo>
                    <a:pt x="106942" y="437732"/>
                  </a:lnTo>
                  <a:cubicBezTo>
                    <a:pt x="115584" y="435618"/>
                    <a:pt x="120658" y="428698"/>
                    <a:pt x="120658" y="418998"/>
                  </a:cubicBezTo>
                  <a:cubicBezTo>
                    <a:pt x="120658" y="406775"/>
                    <a:pt x="110399" y="398132"/>
                    <a:pt x="96013" y="398132"/>
                  </a:cubicBezTo>
                  <a:cubicBezTo>
                    <a:pt x="81126" y="398132"/>
                    <a:pt x="71313" y="406775"/>
                    <a:pt x="70365" y="420721"/>
                  </a:cubicBezTo>
                  <a:lnTo>
                    <a:pt x="79789" y="420721"/>
                  </a:lnTo>
                  <a:cubicBezTo>
                    <a:pt x="80569" y="412077"/>
                    <a:pt x="86590" y="406775"/>
                    <a:pt x="95623" y="406775"/>
                  </a:cubicBezTo>
                  <a:cubicBezTo>
                    <a:pt x="104712" y="406775"/>
                    <a:pt x="110733" y="412192"/>
                    <a:pt x="110733" y="420388"/>
                  </a:cubicBezTo>
                  <a:cubicBezTo>
                    <a:pt x="110733" y="428812"/>
                    <a:pt x="104433" y="434724"/>
                    <a:pt x="95400" y="434724"/>
                  </a:cubicBezTo>
                  <a:lnTo>
                    <a:pt x="86647" y="434724"/>
                  </a:lnTo>
                  <a:lnTo>
                    <a:pt x="86647" y="442977"/>
                  </a:lnTo>
                  <a:close/>
                  <a:moveTo>
                    <a:pt x="105882" y="680195"/>
                  </a:moveTo>
                  <a:lnTo>
                    <a:pt x="114859" y="680195"/>
                  </a:lnTo>
                  <a:lnTo>
                    <a:pt x="114859" y="663184"/>
                  </a:lnTo>
                  <a:lnTo>
                    <a:pt x="127181" y="663184"/>
                  </a:lnTo>
                  <a:lnTo>
                    <a:pt x="127181" y="654541"/>
                  </a:lnTo>
                  <a:lnTo>
                    <a:pt x="114915" y="654541"/>
                  </a:lnTo>
                  <a:lnTo>
                    <a:pt x="114915" y="631666"/>
                  </a:lnTo>
                  <a:lnTo>
                    <a:pt x="105994" y="631666"/>
                  </a:lnTo>
                  <a:lnTo>
                    <a:pt x="105994" y="654646"/>
                  </a:lnTo>
                  <a:lnTo>
                    <a:pt x="79621" y="654646"/>
                  </a:lnTo>
                  <a:lnTo>
                    <a:pt x="79621" y="653922"/>
                  </a:lnTo>
                  <a:lnTo>
                    <a:pt x="106552" y="599710"/>
                  </a:lnTo>
                  <a:lnTo>
                    <a:pt x="96515" y="599710"/>
                  </a:lnTo>
                  <a:lnTo>
                    <a:pt x="69195" y="655207"/>
                  </a:lnTo>
                  <a:lnTo>
                    <a:pt x="69195" y="663184"/>
                  </a:lnTo>
                  <a:lnTo>
                    <a:pt x="105882" y="663184"/>
                  </a:lnTo>
                  <a:lnTo>
                    <a:pt x="105882" y="680195"/>
                  </a:lnTo>
                  <a:close/>
                  <a:moveTo>
                    <a:pt x="95790" y="881716"/>
                  </a:moveTo>
                  <a:cubicBezTo>
                    <a:pt x="112127" y="881716"/>
                    <a:pt x="123223" y="870674"/>
                    <a:pt x="123223" y="854387"/>
                  </a:cubicBezTo>
                  <a:cubicBezTo>
                    <a:pt x="123223" y="838547"/>
                    <a:pt x="112852" y="827447"/>
                    <a:pt x="97965" y="827447"/>
                  </a:cubicBezTo>
                  <a:cubicBezTo>
                    <a:pt x="90884" y="827447"/>
                    <a:pt x="85141" y="829951"/>
                    <a:pt x="81182" y="834749"/>
                  </a:cubicBezTo>
                  <a:lnTo>
                    <a:pt x="80290" y="834749"/>
                  </a:lnTo>
                  <a:lnTo>
                    <a:pt x="82521" y="808485"/>
                  </a:lnTo>
                  <a:lnTo>
                    <a:pt x="118763" y="808485"/>
                  </a:lnTo>
                  <a:lnTo>
                    <a:pt x="118763" y="799613"/>
                  </a:lnTo>
                  <a:lnTo>
                    <a:pt x="74770" y="799613"/>
                  </a:lnTo>
                  <a:lnTo>
                    <a:pt x="70700" y="845068"/>
                  </a:lnTo>
                  <a:lnTo>
                    <a:pt x="80011" y="845068"/>
                  </a:lnTo>
                  <a:cubicBezTo>
                    <a:pt x="83189" y="839385"/>
                    <a:pt x="89155" y="836091"/>
                    <a:pt x="96348" y="836091"/>
                  </a:cubicBezTo>
                  <a:cubicBezTo>
                    <a:pt x="106663" y="836091"/>
                    <a:pt x="113633" y="843564"/>
                    <a:pt x="113633" y="854606"/>
                  </a:cubicBezTo>
                  <a:cubicBezTo>
                    <a:pt x="113633" y="865543"/>
                    <a:pt x="106718" y="872845"/>
                    <a:pt x="96348" y="872845"/>
                  </a:cubicBezTo>
                  <a:cubicBezTo>
                    <a:pt x="86925" y="872845"/>
                    <a:pt x="79732" y="867047"/>
                    <a:pt x="78841" y="858623"/>
                  </a:cubicBezTo>
                  <a:lnTo>
                    <a:pt x="69362" y="858623"/>
                  </a:lnTo>
                  <a:cubicBezTo>
                    <a:pt x="70197" y="872454"/>
                    <a:pt x="80792" y="881716"/>
                    <a:pt x="95790" y="881716"/>
                  </a:cubicBezTo>
                  <a:close/>
                  <a:moveTo>
                    <a:pt x="124059" y="1054176"/>
                  </a:moveTo>
                  <a:cubicBezTo>
                    <a:pt x="124059" y="1039507"/>
                    <a:pt x="113465" y="1028636"/>
                    <a:pt x="99136" y="1028636"/>
                  </a:cubicBezTo>
                  <a:cubicBezTo>
                    <a:pt x="94006" y="1028636"/>
                    <a:pt x="88207" y="1031025"/>
                    <a:pt x="85810" y="1034262"/>
                  </a:cubicBezTo>
                  <a:lnTo>
                    <a:pt x="84974" y="1033814"/>
                  </a:lnTo>
                  <a:cubicBezTo>
                    <a:pt x="85364" y="1032929"/>
                    <a:pt x="85141" y="1033148"/>
                    <a:pt x="87594" y="1029692"/>
                  </a:cubicBezTo>
                  <a:lnTo>
                    <a:pt x="109563" y="999517"/>
                  </a:lnTo>
                  <a:lnTo>
                    <a:pt x="98244" y="999517"/>
                  </a:lnTo>
                  <a:cubicBezTo>
                    <a:pt x="97686" y="1000354"/>
                    <a:pt x="80959" y="1023781"/>
                    <a:pt x="80234" y="1025009"/>
                  </a:cubicBezTo>
                  <a:cubicBezTo>
                    <a:pt x="72539" y="1036213"/>
                    <a:pt x="69362" y="1044752"/>
                    <a:pt x="69362" y="1054176"/>
                  </a:cubicBezTo>
                  <a:cubicBezTo>
                    <a:pt x="69362" y="1070187"/>
                    <a:pt x="80792" y="1081677"/>
                    <a:pt x="96627" y="1081677"/>
                  </a:cubicBezTo>
                  <a:cubicBezTo>
                    <a:pt x="112573" y="1081677"/>
                    <a:pt x="124059" y="1070130"/>
                    <a:pt x="124059" y="1054176"/>
                  </a:cubicBezTo>
                  <a:close/>
                  <a:moveTo>
                    <a:pt x="96683" y="1072919"/>
                  </a:moveTo>
                  <a:cubicBezTo>
                    <a:pt x="86590" y="1072919"/>
                    <a:pt x="78896" y="1064999"/>
                    <a:pt x="78896" y="1054680"/>
                  </a:cubicBezTo>
                  <a:cubicBezTo>
                    <a:pt x="78896" y="1044304"/>
                    <a:pt x="86590" y="1036384"/>
                    <a:pt x="96683" y="1036384"/>
                  </a:cubicBezTo>
                  <a:cubicBezTo>
                    <a:pt x="106831" y="1036384"/>
                    <a:pt x="114525" y="1044304"/>
                    <a:pt x="114525" y="1054680"/>
                  </a:cubicBezTo>
                  <a:cubicBezTo>
                    <a:pt x="114525" y="1064999"/>
                    <a:pt x="106831" y="1072919"/>
                    <a:pt x="96683" y="1072919"/>
                  </a:cubicBezTo>
                  <a:close/>
                  <a:moveTo>
                    <a:pt x="77168" y="1279904"/>
                  </a:moveTo>
                  <a:lnTo>
                    <a:pt x="87650" y="1279904"/>
                  </a:lnTo>
                  <a:lnTo>
                    <a:pt x="123724" y="1208511"/>
                  </a:lnTo>
                  <a:lnTo>
                    <a:pt x="123724" y="1199420"/>
                  </a:lnTo>
                  <a:lnTo>
                    <a:pt x="70031" y="1199420"/>
                  </a:lnTo>
                  <a:lnTo>
                    <a:pt x="70031" y="1208234"/>
                  </a:lnTo>
                  <a:lnTo>
                    <a:pt x="113689" y="1208234"/>
                  </a:lnTo>
                  <a:lnTo>
                    <a:pt x="113689" y="1208958"/>
                  </a:lnTo>
                  <a:lnTo>
                    <a:pt x="77168" y="1279904"/>
                  </a:lnTo>
                  <a:close/>
                  <a:moveTo>
                    <a:pt x="96738" y="1481597"/>
                  </a:moveTo>
                  <a:cubicBezTo>
                    <a:pt x="113465" y="1481597"/>
                    <a:pt x="125063" y="1472002"/>
                    <a:pt x="125063" y="1458275"/>
                  </a:cubicBezTo>
                  <a:cubicBezTo>
                    <a:pt x="125063" y="1448128"/>
                    <a:pt x="118428" y="1439817"/>
                    <a:pt x="108670" y="1437752"/>
                  </a:cubicBezTo>
                  <a:lnTo>
                    <a:pt x="108670" y="1436857"/>
                  </a:lnTo>
                  <a:cubicBezTo>
                    <a:pt x="116866" y="1434572"/>
                    <a:pt x="121829" y="1427709"/>
                    <a:pt x="121829" y="1418951"/>
                  </a:cubicBezTo>
                  <a:cubicBezTo>
                    <a:pt x="121829" y="1406405"/>
                    <a:pt x="111402" y="1397533"/>
                    <a:pt x="96738" y="1397533"/>
                  </a:cubicBezTo>
                  <a:cubicBezTo>
                    <a:pt x="82074" y="1397533"/>
                    <a:pt x="71592" y="1406405"/>
                    <a:pt x="71592" y="1418951"/>
                  </a:cubicBezTo>
                  <a:cubicBezTo>
                    <a:pt x="71592" y="1427709"/>
                    <a:pt x="76665" y="1434629"/>
                    <a:pt x="84750" y="1436857"/>
                  </a:cubicBezTo>
                  <a:lnTo>
                    <a:pt x="84750" y="1437752"/>
                  </a:lnTo>
                  <a:cubicBezTo>
                    <a:pt x="74826" y="1440151"/>
                    <a:pt x="68358" y="1448289"/>
                    <a:pt x="68358" y="1458275"/>
                  </a:cubicBezTo>
                  <a:cubicBezTo>
                    <a:pt x="68358" y="1472002"/>
                    <a:pt x="80011" y="1481597"/>
                    <a:pt x="96738" y="1481597"/>
                  </a:cubicBezTo>
                  <a:close/>
                  <a:moveTo>
                    <a:pt x="96738" y="1433516"/>
                  </a:moveTo>
                  <a:cubicBezTo>
                    <a:pt x="87427" y="1433516"/>
                    <a:pt x="81238" y="1428042"/>
                    <a:pt x="81238" y="1419789"/>
                  </a:cubicBezTo>
                  <a:cubicBezTo>
                    <a:pt x="81238" y="1411593"/>
                    <a:pt x="87427" y="1406129"/>
                    <a:pt x="96738" y="1406129"/>
                  </a:cubicBezTo>
                  <a:cubicBezTo>
                    <a:pt x="106049" y="1406129"/>
                    <a:pt x="112183" y="1411593"/>
                    <a:pt x="112183" y="1419789"/>
                  </a:cubicBezTo>
                  <a:cubicBezTo>
                    <a:pt x="112183" y="1428042"/>
                    <a:pt x="106049" y="1433516"/>
                    <a:pt x="96738" y="1433516"/>
                  </a:cubicBezTo>
                  <a:close/>
                  <a:moveTo>
                    <a:pt x="96738" y="1473058"/>
                  </a:moveTo>
                  <a:cubicBezTo>
                    <a:pt x="85810" y="1473058"/>
                    <a:pt x="78283" y="1466700"/>
                    <a:pt x="78283" y="1457495"/>
                  </a:cubicBezTo>
                  <a:cubicBezTo>
                    <a:pt x="78283" y="1448289"/>
                    <a:pt x="85810" y="1441931"/>
                    <a:pt x="96738" y="1441931"/>
                  </a:cubicBezTo>
                  <a:cubicBezTo>
                    <a:pt x="107667" y="1441931"/>
                    <a:pt x="115194" y="1448289"/>
                    <a:pt x="115194" y="1457495"/>
                  </a:cubicBezTo>
                  <a:cubicBezTo>
                    <a:pt x="115194" y="1466700"/>
                    <a:pt x="107667" y="1473058"/>
                    <a:pt x="96738" y="1473058"/>
                  </a:cubicBezTo>
                  <a:close/>
                  <a:moveTo>
                    <a:pt x="68971" y="1625051"/>
                  </a:moveTo>
                  <a:cubicBezTo>
                    <a:pt x="68971" y="1639778"/>
                    <a:pt x="79510" y="1650591"/>
                    <a:pt x="93895" y="1650591"/>
                  </a:cubicBezTo>
                  <a:cubicBezTo>
                    <a:pt x="98969" y="1650591"/>
                    <a:pt x="104655" y="1648193"/>
                    <a:pt x="107053" y="1644966"/>
                  </a:cubicBezTo>
                  <a:lnTo>
                    <a:pt x="107890" y="1645403"/>
                  </a:lnTo>
                  <a:cubicBezTo>
                    <a:pt x="107388" y="1646298"/>
                    <a:pt x="106997" y="1647022"/>
                    <a:pt x="105158" y="1649535"/>
                  </a:cubicBezTo>
                  <a:lnTo>
                    <a:pt x="83245" y="1679711"/>
                  </a:lnTo>
                  <a:lnTo>
                    <a:pt x="94508" y="1679711"/>
                  </a:lnTo>
                  <a:cubicBezTo>
                    <a:pt x="95121" y="1678873"/>
                    <a:pt x="111792" y="1655446"/>
                    <a:pt x="112517" y="1654218"/>
                  </a:cubicBezTo>
                  <a:cubicBezTo>
                    <a:pt x="120435" y="1642729"/>
                    <a:pt x="123669" y="1634199"/>
                    <a:pt x="123669" y="1625051"/>
                  </a:cubicBezTo>
                  <a:cubicBezTo>
                    <a:pt x="123669" y="1608983"/>
                    <a:pt x="112239" y="1597551"/>
                    <a:pt x="96348" y="1597551"/>
                  </a:cubicBezTo>
                  <a:cubicBezTo>
                    <a:pt x="80457" y="1597551"/>
                    <a:pt x="68971" y="1609097"/>
                    <a:pt x="68971" y="1625051"/>
                  </a:cubicBezTo>
                  <a:close/>
                  <a:moveTo>
                    <a:pt x="96292" y="1606308"/>
                  </a:moveTo>
                  <a:cubicBezTo>
                    <a:pt x="106440" y="1606308"/>
                    <a:pt x="114134" y="1614228"/>
                    <a:pt x="114134" y="1624547"/>
                  </a:cubicBezTo>
                  <a:cubicBezTo>
                    <a:pt x="114134" y="1634923"/>
                    <a:pt x="106440" y="1642843"/>
                    <a:pt x="96292" y="1642843"/>
                  </a:cubicBezTo>
                  <a:cubicBezTo>
                    <a:pt x="86200" y="1642843"/>
                    <a:pt x="78506" y="1634923"/>
                    <a:pt x="78506" y="1624547"/>
                  </a:cubicBezTo>
                  <a:cubicBezTo>
                    <a:pt x="78506" y="1614228"/>
                    <a:pt x="86200" y="1606308"/>
                    <a:pt x="96292" y="1606308"/>
                  </a:cubicBezTo>
                  <a:close/>
                  <a:moveTo>
                    <a:pt x="56259" y="1879614"/>
                  </a:moveTo>
                  <a:lnTo>
                    <a:pt x="56259" y="1870970"/>
                  </a:lnTo>
                  <a:lnTo>
                    <a:pt x="33621" y="1870970"/>
                  </a:lnTo>
                  <a:lnTo>
                    <a:pt x="33621" y="1799129"/>
                  </a:lnTo>
                  <a:lnTo>
                    <a:pt x="23975" y="1799129"/>
                  </a:lnTo>
                  <a:lnTo>
                    <a:pt x="0" y="1814693"/>
                  </a:lnTo>
                  <a:lnTo>
                    <a:pt x="0" y="1825174"/>
                  </a:lnTo>
                  <a:lnTo>
                    <a:pt x="23027" y="1810286"/>
                  </a:lnTo>
                  <a:lnTo>
                    <a:pt x="23920" y="1810286"/>
                  </a:lnTo>
                  <a:lnTo>
                    <a:pt x="23920" y="1870970"/>
                  </a:lnTo>
                  <a:lnTo>
                    <a:pt x="167" y="1870970"/>
                  </a:lnTo>
                  <a:lnTo>
                    <a:pt x="167" y="1879614"/>
                  </a:lnTo>
                  <a:lnTo>
                    <a:pt x="56259" y="1879614"/>
                  </a:lnTo>
                  <a:close/>
                  <a:moveTo>
                    <a:pt x="96515" y="1881451"/>
                  </a:moveTo>
                  <a:cubicBezTo>
                    <a:pt x="113968" y="1881451"/>
                    <a:pt x="123669" y="1866506"/>
                    <a:pt x="123669" y="1839395"/>
                  </a:cubicBezTo>
                  <a:cubicBezTo>
                    <a:pt x="123669" y="1812294"/>
                    <a:pt x="113968" y="1797339"/>
                    <a:pt x="96515" y="1797339"/>
                  </a:cubicBezTo>
                  <a:cubicBezTo>
                    <a:pt x="79007" y="1797339"/>
                    <a:pt x="69362" y="1812294"/>
                    <a:pt x="69362" y="1839395"/>
                  </a:cubicBezTo>
                  <a:cubicBezTo>
                    <a:pt x="69362" y="1866506"/>
                    <a:pt x="79007" y="1881451"/>
                    <a:pt x="96515" y="1881451"/>
                  </a:cubicBezTo>
                  <a:close/>
                  <a:moveTo>
                    <a:pt x="79120" y="1839395"/>
                  </a:moveTo>
                  <a:cubicBezTo>
                    <a:pt x="79120" y="1817539"/>
                    <a:pt x="85141" y="1806040"/>
                    <a:pt x="96515" y="1806040"/>
                  </a:cubicBezTo>
                  <a:cubicBezTo>
                    <a:pt x="104099" y="1806040"/>
                    <a:pt x="109339" y="1811180"/>
                    <a:pt x="111960" y="1821156"/>
                  </a:cubicBezTo>
                  <a:lnTo>
                    <a:pt x="79510" y="1848267"/>
                  </a:lnTo>
                  <a:cubicBezTo>
                    <a:pt x="79286" y="1845535"/>
                    <a:pt x="79120" y="1842575"/>
                    <a:pt x="79120" y="1839395"/>
                  </a:cubicBezTo>
                  <a:close/>
                  <a:moveTo>
                    <a:pt x="96515" y="1872750"/>
                  </a:moveTo>
                  <a:cubicBezTo>
                    <a:pt x="88932" y="1872750"/>
                    <a:pt x="83747" y="1867620"/>
                    <a:pt x="81126" y="1857748"/>
                  </a:cubicBezTo>
                  <a:lnTo>
                    <a:pt x="113465" y="1830419"/>
                  </a:lnTo>
                  <a:cubicBezTo>
                    <a:pt x="113744" y="1833208"/>
                    <a:pt x="113855" y="1836168"/>
                    <a:pt x="113855" y="1839395"/>
                  </a:cubicBezTo>
                  <a:cubicBezTo>
                    <a:pt x="113855" y="1861204"/>
                    <a:pt x="107890" y="1872750"/>
                    <a:pt x="96515" y="1872750"/>
                  </a:cubicBezTo>
                  <a:close/>
                  <a:moveTo>
                    <a:pt x="56259" y="2079517"/>
                  </a:moveTo>
                  <a:lnTo>
                    <a:pt x="56259" y="2070874"/>
                  </a:lnTo>
                  <a:lnTo>
                    <a:pt x="33621" y="2070874"/>
                  </a:lnTo>
                  <a:lnTo>
                    <a:pt x="33621" y="1999032"/>
                  </a:lnTo>
                  <a:lnTo>
                    <a:pt x="23975" y="1999032"/>
                  </a:lnTo>
                  <a:lnTo>
                    <a:pt x="0" y="2014596"/>
                  </a:lnTo>
                  <a:lnTo>
                    <a:pt x="0" y="2025077"/>
                  </a:lnTo>
                  <a:lnTo>
                    <a:pt x="23027" y="2010189"/>
                  </a:lnTo>
                  <a:lnTo>
                    <a:pt x="23920" y="2010189"/>
                  </a:lnTo>
                  <a:lnTo>
                    <a:pt x="23920" y="2070874"/>
                  </a:lnTo>
                  <a:lnTo>
                    <a:pt x="167" y="2070874"/>
                  </a:lnTo>
                  <a:lnTo>
                    <a:pt x="167" y="2079517"/>
                  </a:lnTo>
                  <a:lnTo>
                    <a:pt x="56259" y="2079517"/>
                  </a:lnTo>
                  <a:close/>
                  <a:moveTo>
                    <a:pt x="126847" y="2079517"/>
                  </a:moveTo>
                  <a:lnTo>
                    <a:pt x="126847" y="2070874"/>
                  </a:lnTo>
                  <a:lnTo>
                    <a:pt x="104210" y="2070874"/>
                  </a:lnTo>
                  <a:lnTo>
                    <a:pt x="104210" y="1999032"/>
                  </a:lnTo>
                  <a:lnTo>
                    <a:pt x="94564" y="1999032"/>
                  </a:lnTo>
                  <a:lnTo>
                    <a:pt x="70589" y="2014596"/>
                  </a:lnTo>
                  <a:lnTo>
                    <a:pt x="70589" y="2025077"/>
                  </a:lnTo>
                  <a:lnTo>
                    <a:pt x="93616" y="2010189"/>
                  </a:lnTo>
                  <a:lnTo>
                    <a:pt x="94508" y="2010189"/>
                  </a:lnTo>
                  <a:lnTo>
                    <a:pt x="94508" y="2070874"/>
                  </a:lnTo>
                  <a:lnTo>
                    <a:pt x="70755" y="2070874"/>
                  </a:lnTo>
                  <a:lnTo>
                    <a:pt x="70755" y="2079517"/>
                  </a:lnTo>
                  <a:lnTo>
                    <a:pt x="126847" y="2079517"/>
                  </a:lnTo>
                  <a:close/>
                  <a:moveTo>
                    <a:pt x="56259" y="2279420"/>
                  </a:moveTo>
                  <a:lnTo>
                    <a:pt x="56259" y="2270777"/>
                  </a:lnTo>
                  <a:lnTo>
                    <a:pt x="33621" y="2270777"/>
                  </a:lnTo>
                  <a:lnTo>
                    <a:pt x="33621" y="2198935"/>
                  </a:lnTo>
                  <a:lnTo>
                    <a:pt x="23975" y="2198935"/>
                  </a:lnTo>
                  <a:lnTo>
                    <a:pt x="0" y="2214499"/>
                  </a:lnTo>
                  <a:lnTo>
                    <a:pt x="0" y="2224980"/>
                  </a:lnTo>
                  <a:lnTo>
                    <a:pt x="23027" y="2210092"/>
                  </a:lnTo>
                  <a:lnTo>
                    <a:pt x="23920" y="2210092"/>
                  </a:lnTo>
                  <a:lnTo>
                    <a:pt x="23920" y="2270777"/>
                  </a:lnTo>
                  <a:lnTo>
                    <a:pt x="167" y="2270777"/>
                  </a:lnTo>
                  <a:lnTo>
                    <a:pt x="167" y="2279420"/>
                  </a:lnTo>
                  <a:lnTo>
                    <a:pt x="56259" y="2279420"/>
                  </a:lnTo>
                  <a:close/>
                  <a:moveTo>
                    <a:pt x="70811" y="2221582"/>
                  </a:moveTo>
                  <a:lnTo>
                    <a:pt x="70811" y="2221915"/>
                  </a:lnTo>
                  <a:lnTo>
                    <a:pt x="80290" y="2221915"/>
                  </a:lnTo>
                  <a:lnTo>
                    <a:pt x="80290" y="2221582"/>
                  </a:lnTo>
                  <a:cubicBezTo>
                    <a:pt x="80290" y="2212100"/>
                    <a:pt x="86423" y="2205903"/>
                    <a:pt x="95679" y="2205903"/>
                  </a:cubicBezTo>
                  <a:cubicBezTo>
                    <a:pt x="105046" y="2205903"/>
                    <a:pt x="111123" y="2211596"/>
                    <a:pt x="111123" y="2220239"/>
                  </a:cubicBezTo>
                  <a:cubicBezTo>
                    <a:pt x="111123" y="2226598"/>
                    <a:pt x="108670" y="2230891"/>
                    <a:pt x="98467" y="2242333"/>
                  </a:cubicBezTo>
                  <a:lnTo>
                    <a:pt x="71258" y="2272614"/>
                  </a:lnTo>
                  <a:lnTo>
                    <a:pt x="71258" y="2279420"/>
                  </a:lnTo>
                  <a:lnTo>
                    <a:pt x="122164" y="2279420"/>
                  </a:lnTo>
                  <a:lnTo>
                    <a:pt x="122164" y="2270491"/>
                  </a:lnTo>
                  <a:lnTo>
                    <a:pt x="85308" y="2270491"/>
                  </a:lnTo>
                  <a:lnTo>
                    <a:pt x="85308" y="2269549"/>
                  </a:lnTo>
                  <a:lnTo>
                    <a:pt x="104265" y="2248911"/>
                  </a:lnTo>
                  <a:cubicBezTo>
                    <a:pt x="117090" y="2234908"/>
                    <a:pt x="120881" y="2228216"/>
                    <a:pt x="120881" y="2219849"/>
                  </a:cubicBezTo>
                  <a:cubicBezTo>
                    <a:pt x="120881" y="2206408"/>
                    <a:pt x="110733" y="2197260"/>
                    <a:pt x="95958" y="2197260"/>
                  </a:cubicBezTo>
                  <a:cubicBezTo>
                    <a:pt x="81294" y="2197260"/>
                    <a:pt x="70811" y="2207417"/>
                    <a:pt x="70811" y="2221582"/>
                  </a:cubicBezTo>
                  <a:close/>
                  <a:moveTo>
                    <a:pt x="56259" y="2479323"/>
                  </a:moveTo>
                  <a:lnTo>
                    <a:pt x="56259" y="2470680"/>
                  </a:lnTo>
                  <a:lnTo>
                    <a:pt x="33621" y="2470680"/>
                  </a:lnTo>
                  <a:lnTo>
                    <a:pt x="33621" y="2398839"/>
                  </a:lnTo>
                  <a:lnTo>
                    <a:pt x="23975" y="2398839"/>
                  </a:lnTo>
                  <a:lnTo>
                    <a:pt x="0" y="2414402"/>
                  </a:lnTo>
                  <a:lnTo>
                    <a:pt x="0" y="2424883"/>
                  </a:lnTo>
                  <a:lnTo>
                    <a:pt x="23027" y="2409995"/>
                  </a:lnTo>
                  <a:lnTo>
                    <a:pt x="23920" y="2409995"/>
                  </a:lnTo>
                  <a:lnTo>
                    <a:pt x="23920" y="2470680"/>
                  </a:lnTo>
                  <a:lnTo>
                    <a:pt x="167" y="2470680"/>
                  </a:lnTo>
                  <a:lnTo>
                    <a:pt x="167" y="2479323"/>
                  </a:lnTo>
                  <a:lnTo>
                    <a:pt x="56259" y="2479323"/>
                  </a:lnTo>
                  <a:close/>
                  <a:moveTo>
                    <a:pt x="86647" y="2442008"/>
                  </a:moveTo>
                  <a:lnTo>
                    <a:pt x="95847" y="2442008"/>
                  </a:lnTo>
                  <a:cubicBezTo>
                    <a:pt x="106997" y="2442008"/>
                    <a:pt x="114079" y="2447976"/>
                    <a:pt x="114079" y="2457343"/>
                  </a:cubicBezTo>
                  <a:cubicBezTo>
                    <a:pt x="114079" y="2466434"/>
                    <a:pt x="107221" y="2472127"/>
                    <a:pt x="96181" y="2472127"/>
                  </a:cubicBezTo>
                  <a:cubicBezTo>
                    <a:pt x="86144" y="2472127"/>
                    <a:pt x="79007" y="2466548"/>
                    <a:pt x="78116" y="2457962"/>
                  </a:cubicBezTo>
                  <a:lnTo>
                    <a:pt x="68804" y="2457962"/>
                  </a:lnTo>
                  <a:cubicBezTo>
                    <a:pt x="69529" y="2471851"/>
                    <a:pt x="80569" y="2480999"/>
                    <a:pt x="96459" y="2480999"/>
                  </a:cubicBezTo>
                  <a:cubicBezTo>
                    <a:pt x="112517" y="2480999"/>
                    <a:pt x="124003" y="2471232"/>
                    <a:pt x="124003" y="2457572"/>
                  </a:cubicBezTo>
                  <a:cubicBezTo>
                    <a:pt x="124003" y="2446587"/>
                    <a:pt x="117647" y="2439057"/>
                    <a:pt x="106942" y="2437658"/>
                  </a:cubicBezTo>
                  <a:lnTo>
                    <a:pt x="106942" y="2436763"/>
                  </a:lnTo>
                  <a:cubicBezTo>
                    <a:pt x="115584" y="2434650"/>
                    <a:pt x="120658" y="2427729"/>
                    <a:pt x="120658" y="2418029"/>
                  </a:cubicBezTo>
                  <a:cubicBezTo>
                    <a:pt x="120658" y="2405807"/>
                    <a:pt x="110399" y="2397163"/>
                    <a:pt x="96013" y="2397163"/>
                  </a:cubicBezTo>
                  <a:cubicBezTo>
                    <a:pt x="81126" y="2397163"/>
                    <a:pt x="71313" y="2405807"/>
                    <a:pt x="70365" y="2419752"/>
                  </a:cubicBezTo>
                  <a:lnTo>
                    <a:pt x="79789" y="2419752"/>
                  </a:lnTo>
                  <a:cubicBezTo>
                    <a:pt x="80569" y="2411109"/>
                    <a:pt x="86590" y="2405807"/>
                    <a:pt x="95623" y="2405807"/>
                  </a:cubicBezTo>
                  <a:cubicBezTo>
                    <a:pt x="104712" y="2405807"/>
                    <a:pt x="110733" y="2411223"/>
                    <a:pt x="110733" y="2419419"/>
                  </a:cubicBezTo>
                  <a:cubicBezTo>
                    <a:pt x="110733" y="2427843"/>
                    <a:pt x="104433" y="2433755"/>
                    <a:pt x="95400" y="2433755"/>
                  </a:cubicBezTo>
                  <a:lnTo>
                    <a:pt x="86647" y="2433755"/>
                  </a:lnTo>
                  <a:lnTo>
                    <a:pt x="86647" y="2442008"/>
                  </a:lnTo>
                  <a:close/>
                  <a:moveTo>
                    <a:pt x="56259" y="2679226"/>
                  </a:moveTo>
                  <a:lnTo>
                    <a:pt x="56259" y="2670583"/>
                  </a:lnTo>
                  <a:lnTo>
                    <a:pt x="33621" y="2670583"/>
                  </a:lnTo>
                  <a:lnTo>
                    <a:pt x="33621" y="2598742"/>
                  </a:lnTo>
                  <a:lnTo>
                    <a:pt x="23975" y="2598742"/>
                  </a:lnTo>
                  <a:lnTo>
                    <a:pt x="0" y="2614305"/>
                  </a:lnTo>
                  <a:lnTo>
                    <a:pt x="0" y="2624786"/>
                  </a:lnTo>
                  <a:lnTo>
                    <a:pt x="23027" y="2609898"/>
                  </a:lnTo>
                  <a:lnTo>
                    <a:pt x="23920" y="2609898"/>
                  </a:lnTo>
                  <a:lnTo>
                    <a:pt x="23920" y="2670583"/>
                  </a:lnTo>
                  <a:lnTo>
                    <a:pt x="167" y="2670583"/>
                  </a:lnTo>
                  <a:lnTo>
                    <a:pt x="167" y="2679226"/>
                  </a:lnTo>
                  <a:lnTo>
                    <a:pt x="56259" y="2679226"/>
                  </a:lnTo>
                  <a:close/>
                  <a:moveTo>
                    <a:pt x="105882" y="2679226"/>
                  </a:moveTo>
                  <a:lnTo>
                    <a:pt x="114859" y="2679226"/>
                  </a:lnTo>
                  <a:lnTo>
                    <a:pt x="114859" y="2662216"/>
                  </a:lnTo>
                  <a:lnTo>
                    <a:pt x="127181" y="2662216"/>
                  </a:lnTo>
                  <a:lnTo>
                    <a:pt x="127181" y="2653572"/>
                  </a:lnTo>
                  <a:lnTo>
                    <a:pt x="114915" y="2653572"/>
                  </a:lnTo>
                  <a:lnTo>
                    <a:pt x="114915" y="2630698"/>
                  </a:lnTo>
                  <a:lnTo>
                    <a:pt x="105994" y="2630698"/>
                  </a:lnTo>
                  <a:lnTo>
                    <a:pt x="105994" y="2653677"/>
                  </a:lnTo>
                  <a:lnTo>
                    <a:pt x="79621" y="2653677"/>
                  </a:lnTo>
                  <a:lnTo>
                    <a:pt x="79621" y="2652953"/>
                  </a:lnTo>
                  <a:lnTo>
                    <a:pt x="106552" y="2598742"/>
                  </a:lnTo>
                  <a:lnTo>
                    <a:pt x="96515" y="2598742"/>
                  </a:lnTo>
                  <a:lnTo>
                    <a:pt x="69195" y="2654238"/>
                  </a:lnTo>
                  <a:lnTo>
                    <a:pt x="69195" y="2662216"/>
                  </a:lnTo>
                  <a:lnTo>
                    <a:pt x="105882" y="2662216"/>
                  </a:lnTo>
                  <a:lnTo>
                    <a:pt x="105882" y="2679226"/>
                  </a:lnTo>
                  <a:close/>
                  <a:moveTo>
                    <a:pt x="56259" y="2879129"/>
                  </a:moveTo>
                  <a:lnTo>
                    <a:pt x="56259" y="2870486"/>
                  </a:lnTo>
                  <a:lnTo>
                    <a:pt x="33621" y="2870486"/>
                  </a:lnTo>
                  <a:lnTo>
                    <a:pt x="33621" y="2798645"/>
                  </a:lnTo>
                  <a:lnTo>
                    <a:pt x="23975" y="2798645"/>
                  </a:lnTo>
                  <a:lnTo>
                    <a:pt x="0" y="2814208"/>
                  </a:lnTo>
                  <a:lnTo>
                    <a:pt x="0" y="2824689"/>
                  </a:lnTo>
                  <a:lnTo>
                    <a:pt x="23027" y="2809801"/>
                  </a:lnTo>
                  <a:lnTo>
                    <a:pt x="23920" y="2809801"/>
                  </a:lnTo>
                  <a:lnTo>
                    <a:pt x="23920" y="2870486"/>
                  </a:lnTo>
                  <a:lnTo>
                    <a:pt x="167" y="2870486"/>
                  </a:lnTo>
                  <a:lnTo>
                    <a:pt x="167" y="2879129"/>
                  </a:lnTo>
                  <a:lnTo>
                    <a:pt x="56259" y="2879129"/>
                  </a:lnTo>
                  <a:close/>
                  <a:moveTo>
                    <a:pt x="95790" y="2880748"/>
                  </a:moveTo>
                  <a:cubicBezTo>
                    <a:pt x="112127" y="2880748"/>
                    <a:pt x="123223" y="2869705"/>
                    <a:pt x="123223" y="2853418"/>
                  </a:cubicBezTo>
                  <a:cubicBezTo>
                    <a:pt x="123223" y="2837578"/>
                    <a:pt x="112852" y="2826479"/>
                    <a:pt x="97965" y="2826479"/>
                  </a:cubicBezTo>
                  <a:cubicBezTo>
                    <a:pt x="90884" y="2826479"/>
                    <a:pt x="85141" y="2828982"/>
                    <a:pt x="81182" y="2833780"/>
                  </a:cubicBezTo>
                  <a:lnTo>
                    <a:pt x="80290" y="2833780"/>
                  </a:lnTo>
                  <a:lnTo>
                    <a:pt x="82521" y="2807516"/>
                  </a:lnTo>
                  <a:lnTo>
                    <a:pt x="118763" y="2807516"/>
                  </a:lnTo>
                  <a:lnTo>
                    <a:pt x="118763" y="2798645"/>
                  </a:lnTo>
                  <a:lnTo>
                    <a:pt x="74770" y="2798645"/>
                  </a:lnTo>
                  <a:lnTo>
                    <a:pt x="70700" y="2844099"/>
                  </a:lnTo>
                  <a:lnTo>
                    <a:pt x="80011" y="2844099"/>
                  </a:lnTo>
                  <a:cubicBezTo>
                    <a:pt x="83189" y="2838416"/>
                    <a:pt x="89155" y="2835122"/>
                    <a:pt x="96348" y="2835122"/>
                  </a:cubicBezTo>
                  <a:cubicBezTo>
                    <a:pt x="106663" y="2835122"/>
                    <a:pt x="113633" y="2842595"/>
                    <a:pt x="113633" y="2853637"/>
                  </a:cubicBezTo>
                  <a:cubicBezTo>
                    <a:pt x="113633" y="2864575"/>
                    <a:pt x="106718" y="2871876"/>
                    <a:pt x="96348" y="2871876"/>
                  </a:cubicBezTo>
                  <a:cubicBezTo>
                    <a:pt x="86925" y="2871876"/>
                    <a:pt x="79732" y="2866079"/>
                    <a:pt x="78841" y="2857654"/>
                  </a:cubicBezTo>
                  <a:lnTo>
                    <a:pt x="69362" y="2857654"/>
                  </a:lnTo>
                  <a:cubicBezTo>
                    <a:pt x="70197" y="2871485"/>
                    <a:pt x="80792" y="2880748"/>
                    <a:pt x="95790" y="2880748"/>
                  </a:cubicBezTo>
                  <a:close/>
                  <a:moveTo>
                    <a:pt x="56259" y="3079033"/>
                  </a:moveTo>
                  <a:lnTo>
                    <a:pt x="56259" y="3070389"/>
                  </a:lnTo>
                  <a:lnTo>
                    <a:pt x="33621" y="3070389"/>
                  </a:lnTo>
                  <a:lnTo>
                    <a:pt x="33621" y="2998548"/>
                  </a:lnTo>
                  <a:lnTo>
                    <a:pt x="23975" y="2998548"/>
                  </a:lnTo>
                  <a:lnTo>
                    <a:pt x="0" y="3014112"/>
                  </a:lnTo>
                  <a:lnTo>
                    <a:pt x="0" y="3024592"/>
                  </a:lnTo>
                  <a:lnTo>
                    <a:pt x="23027" y="3009704"/>
                  </a:lnTo>
                  <a:lnTo>
                    <a:pt x="23920" y="3009704"/>
                  </a:lnTo>
                  <a:lnTo>
                    <a:pt x="23920" y="3070389"/>
                  </a:lnTo>
                  <a:lnTo>
                    <a:pt x="167" y="3070389"/>
                  </a:lnTo>
                  <a:lnTo>
                    <a:pt x="167" y="3079033"/>
                  </a:lnTo>
                  <a:lnTo>
                    <a:pt x="56259" y="3079033"/>
                  </a:lnTo>
                  <a:close/>
                  <a:moveTo>
                    <a:pt x="124059" y="3053207"/>
                  </a:moveTo>
                  <a:cubicBezTo>
                    <a:pt x="124059" y="3038538"/>
                    <a:pt x="113465" y="3027667"/>
                    <a:pt x="99136" y="3027667"/>
                  </a:cubicBezTo>
                  <a:cubicBezTo>
                    <a:pt x="94006" y="3027667"/>
                    <a:pt x="88207" y="3030056"/>
                    <a:pt x="85810" y="3033293"/>
                  </a:cubicBezTo>
                  <a:lnTo>
                    <a:pt x="84974" y="3032845"/>
                  </a:lnTo>
                  <a:cubicBezTo>
                    <a:pt x="85364" y="3031960"/>
                    <a:pt x="85141" y="3032179"/>
                    <a:pt x="87594" y="3028724"/>
                  </a:cubicBezTo>
                  <a:lnTo>
                    <a:pt x="109563" y="2998548"/>
                  </a:lnTo>
                  <a:lnTo>
                    <a:pt x="98244" y="2998548"/>
                  </a:lnTo>
                  <a:cubicBezTo>
                    <a:pt x="97686" y="2999385"/>
                    <a:pt x="80959" y="3022812"/>
                    <a:pt x="80234" y="3024040"/>
                  </a:cubicBezTo>
                  <a:cubicBezTo>
                    <a:pt x="72539" y="3035244"/>
                    <a:pt x="69362" y="3043783"/>
                    <a:pt x="69362" y="3053207"/>
                  </a:cubicBezTo>
                  <a:cubicBezTo>
                    <a:pt x="69362" y="3069218"/>
                    <a:pt x="80792" y="3080708"/>
                    <a:pt x="96627" y="3080708"/>
                  </a:cubicBezTo>
                  <a:cubicBezTo>
                    <a:pt x="112573" y="3080708"/>
                    <a:pt x="124059" y="3069161"/>
                    <a:pt x="124059" y="3053207"/>
                  </a:cubicBezTo>
                  <a:close/>
                  <a:moveTo>
                    <a:pt x="96683" y="3071950"/>
                  </a:moveTo>
                  <a:cubicBezTo>
                    <a:pt x="86590" y="3071950"/>
                    <a:pt x="78896" y="3064030"/>
                    <a:pt x="78896" y="3053711"/>
                  </a:cubicBezTo>
                  <a:cubicBezTo>
                    <a:pt x="78896" y="3043336"/>
                    <a:pt x="86590" y="3035416"/>
                    <a:pt x="96683" y="3035416"/>
                  </a:cubicBezTo>
                  <a:cubicBezTo>
                    <a:pt x="106831" y="3035416"/>
                    <a:pt x="114525" y="3043336"/>
                    <a:pt x="114525" y="3053711"/>
                  </a:cubicBezTo>
                  <a:cubicBezTo>
                    <a:pt x="114525" y="3064030"/>
                    <a:pt x="106831" y="3071950"/>
                    <a:pt x="96683" y="3071950"/>
                  </a:cubicBezTo>
                  <a:close/>
                </a:path>
              </a:pathLst>
            </a:custGeom>
            <a:solidFill>
              <a:srgbClr val="586069"/>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sp>
          <p:nvSpPr>
            <p:cNvPr id="648" name="Google Shape;648;p70"/>
            <p:cNvSpPr/>
            <p:nvPr/>
          </p:nvSpPr>
          <p:spPr>
            <a:xfrm>
              <a:off x="5262233" y="3483799"/>
              <a:ext cx="263674" cy="262651"/>
            </a:xfrm>
            <a:custGeom>
              <a:rect b="b" l="l" r="r" t="t"/>
              <a:pathLst>
                <a:path extrusionOk="0" h="262651" w="263674">
                  <a:moveTo>
                    <a:pt x="1446" y="61633"/>
                  </a:moveTo>
                  <a:lnTo>
                    <a:pt x="10934" y="61633"/>
                  </a:lnTo>
                  <a:lnTo>
                    <a:pt x="10934" y="25992"/>
                  </a:lnTo>
                  <a:cubicBezTo>
                    <a:pt x="10934" y="15673"/>
                    <a:pt x="17623" y="8702"/>
                    <a:pt x="27596" y="8702"/>
                  </a:cubicBezTo>
                  <a:cubicBezTo>
                    <a:pt x="37026" y="8702"/>
                    <a:pt x="41480" y="13832"/>
                    <a:pt x="41480" y="24765"/>
                  </a:cubicBezTo>
                  <a:lnTo>
                    <a:pt x="41480" y="61633"/>
                  </a:lnTo>
                  <a:lnTo>
                    <a:pt x="50967" y="61633"/>
                  </a:lnTo>
                  <a:lnTo>
                    <a:pt x="50967" y="22366"/>
                  </a:lnTo>
                  <a:cubicBezTo>
                    <a:pt x="50967" y="7865"/>
                    <a:pt x="43830" y="0"/>
                    <a:pt x="30670" y="0"/>
                  </a:cubicBezTo>
                  <a:cubicBezTo>
                    <a:pt x="21468" y="0"/>
                    <a:pt x="14550" y="4239"/>
                    <a:pt x="11324" y="11769"/>
                  </a:cubicBezTo>
                  <a:lnTo>
                    <a:pt x="10534" y="11769"/>
                  </a:lnTo>
                  <a:lnTo>
                    <a:pt x="10534" y="1116"/>
                  </a:lnTo>
                  <a:lnTo>
                    <a:pt x="1446" y="1116"/>
                  </a:lnTo>
                  <a:lnTo>
                    <a:pt x="1446" y="61633"/>
                  </a:lnTo>
                  <a:close/>
                  <a:moveTo>
                    <a:pt x="90658" y="62692"/>
                  </a:moveTo>
                  <a:cubicBezTo>
                    <a:pt x="99469" y="62692"/>
                    <a:pt x="106054" y="59068"/>
                    <a:pt x="108947" y="52597"/>
                  </a:cubicBezTo>
                  <a:lnTo>
                    <a:pt x="109899" y="52597"/>
                  </a:lnTo>
                  <a:lnTo>
                    <a:pt x="109899" y="61689"/>
                  </a:lnTo>
                  <a:lnTo>
                    <a:pt x="118929" y="61689"/>
                  </a:lnTo>
                  <a:lnTo>
                    <a:pt x="118929" y="20246"/>
                  </a:lnTo>
                  <a:cubicBezTo>
                    <a:pt x="118929" y="7641"/>
                    <a:pt x="110793" y="390"/>
                    <a:pt x="96576" y="390"/>
                  </a:cubicBezTo>
                  <a:cubicBezTo>
                    <a:pt x="84196" y="390"/>
                    <a:pt x="74823" y="7028"/>
                    <a:pt x="73710" y="16733"/>
                  </a:cubicBezTo>
                  <a:lnTo>
                    <a:pt x="83026" y="16733"/>
                  </a:lnTo>
                  <a:cubicBezTo>
                    <a:pt x="84586" y="11546"/>
                    <a:pt x="89487" y="8589"/>
                    <a:pt x="96462" y="8589"/>
                  </a:cubicBezTo>
                  <a:cubicBezTo>
                    <a:pt x="104884" y="8589"/>
                    <a:pt x="109508" y="12773"/>
                    <a:pt x="109508" y="20359"/>
                  </a:cubicBezTo>
                  <a:lnTo>
                    <a:pt x="109508" y="25825"/>
                  </a:lnTo>
                  <a:lnTo>
                    <a:pt x="92894" y="26661"/>
                  </a:lnTo>
                  <a:cubicBezTo>
                    <a:pt x="79124" y="27386"/>
                    <a:pt x="71426" y="33745"/>
                    <a:pt x="71426" y="44454"/>
                  </a:cubicBezTo>
                  <a:cubicBezTo>
                    <a:pt x="71426" y="55442"/>
                    <a:pt x="79124" y="62692"/>
                    <a:pt x="90658" y="62692"/>
                  </a:cubicBezTo>
                  <a:close/>
                  <a:moveTo>
                    <a:pt x="93398" y="54382"/>
                  </a:moveTo>
                  <a:cubicBezTo>
                    <a:pt x="85757" y="54382"/>
                    <a:pt x="81018" y="50477"/>
                    <a:pt x="81018" y="44120"/>
                  </a:cubicBezTo>
                  <a:cubicBezTo>
                    <a:pt x="81018" y="37816"/>
                    <a:pt x="85481" y="34191"/>
                    <a:pt x="93950" y="33801"/>
                  </a:cubicBezTo>
                  <a:lnTo>
                    <a:pt x="109508" y="33075"/>
                  </a:lnTo>
                  <a:lnTo>
                    <a:pt x="109508" y="40215"/>
                  </a:lnTo>
                  <a:cubicBezTo>
                    <a:pt x="109508" y="48302"/>
                    <a:pt x="102533" y="54382"/>
                    <a:pt x="93398" y="54382"/>
                  </a:cubicBezTo>
                  <a:close/>
                  <a:moveTo>
                    <a:pt x="196540" y="17068"/>
                  </a:moveTo>
                  <a:cubicBezTo>
                    <a:pt x="196540" y="5856"/>
                    <a:pt x="192134" y="0"/>
                    <a:pt x="183722" y="0"/>
                  </a:cubicBezTo>
                  <a:cubicBezTo>
                    <a:pt x="177642" y="0"/>
                    <a:pt x="172789" y="3681"/>
                    <a:pt x="171228" y="9482"/>
                  </a:cubicBezTo>
                  <a:lnTo>
                    <a:pt x="170229" y="9482"/>
                  </a:lnTo>
                  <a:cubicBezTo>
                    <a:pt x="168944" y="3514"/>
                    <a:pt x="164929" y="0"/>
                    <a:pt x="159238" y="0"/>
                  </a:cubicBezTo>
                  <a:cubicBezTo>
                    <a:pt x="153557" y="0"/>
                    <a:pt x="149208" y="3570"/>
                    <a:pt x="147705" y="9650"/>
                  </a:cubicBezTo>
                  <a:lnTo>
                    <a:pt x="146696" y="9650"/>
                  </a:lnTo>
                  <a:lnTo>
                    <a:pt x="146696" y="1116"/>
                  </a:lnTo>
                  <a:lnTo>
                    <a:pt x="138218" y="1116"/>
                  </a:lnTo>
                  <a:lnTo>
                    <a:pt x="138218" y="61633"/>
                  </a:lnTo>
                  <a:lnTo>
                    <a:pt x="146753" y="61633"/>
                  </a:lnTo>
                  <a:lnTo>
                    <a:pt x="146753" y="20804"/>
                  </a:lnTo>
                  <a:cubicBezTo>
                    <a:pt x="146753" y="13275"/>
                    <a:pt x="150103" y="8645"/>
                    <a:pt x="155451" y="8645"/>
                  </a:cubicBezTo>
                  <a:cubicBezTo>
                    <a:pt x="160580" y="8645"/>
                    <a:pt x="163254" y="12494"/>
                    <a:pt x="163254" y="19801"/>
                  </a:cubicBezTo>
                  <a:lnTo>
                    <a:pt x="163254" y="61633"/>
                  </a:lnTo>
                  <a:lnTo>
                    <a:pt x="171733" y="61633"/>
                  </a:lnTo>
                  <a:lnTo>
                    <a:pt x="171733" y="20804"/>
                  </a:lnTo>
                  <a:cubicBezTo>
                    <a:pt x="171733" y="13275"/>
                    <a:pt x="174968" y="8645"/>
                    <a:pt x="180259" y="8645"/>
                  </a:cubicBezTo>
                  <a:cubicBezTo>
                    <a:pt x="185340" y="8645"/>
                    <a:pt x="188014" y="12494"/>
                    <a:pt x="188014" y="19856"/>
                  </a:cubicBezTo>
                  <a:lnTo>
                    <a:pt x="188014" y="61633"/>
                  </a:lnTo>
                  <a:lnTo>
                    <a:pt x="196540" y="61633"/>
                  </a:lnTo>
                  <a:lnTo>
                    <a:pt x="196540" y="17068"/>
                  </a:lnTo>
                  <a:close/>
                  <a:moveTo>
                    <a:pt x="254311" y="46016"/>
                  </a:moveTo>
                  <a:cubicBezTo>
                    <a:pt x="252636" y="51314"/>
                    <a:pt x="247003" y="54550"/>
                    <a:pt x="239362" y="54550"/>
                  </a:cubicBezTo>
                  <a:cubicBezTo>
                    <a:pt x="229046" y="54550"/>
                    <a:pt x="222471" y="47410"/>
                    <a:pt x="222471" y="36310"/>
                  </a:cubicBezTo>
                  <a:lnTo>
                    <a:pt x="222471" y="33856"/>
                  </a:lnTo>
                  <a:lnTo>
                    <a:pt x="263675" y="33856"/>
                  </a:lnTo>
                  <a:lnTo>
                    <a:pt x="263675" y="27944"/>
                  </a:lnTo>
                  <a:cubicBezTo>
                    <a:pt x="263675" y="10430"/>
                    <a:pt x="254416" y="0"/>
                    <a:pt x="238696" y="0"/>
                  </a:cubicBezTo>
                  <a:cubicBezTo>
                    <a:pt x="223308" y="0"/>
                    <a:pt x="213108" y="10486"/>
                    <a:pt x="213108" y="26438"/>
                  </a:cubicBezTo>
                  <a:lnTo>
                    <a:pt x="213108" y="35529"/>
                  </a:lnTo>
                  <a:cubicBezTo>
                    <a:pt x="213108" y="52765"/>
                    <a:pt x="222747" y="62749"/>
                    <a:pt x="239362" y="62749"/>
                  </a:cubicBezTo>
                  <a:cubicBezTo>
                    <a:pt x="252075" y="62749"/>
                    <a:pt x="261667" y="56000"/>
                    <a:pt x="263503" y="46016"/>
                  </a:cubicBezTo>
                  <a:lnTo>
                    <a:pt x="254311" y="46016"/>
                  </a:lnTo>
                  <a:close/>
                  <a:moveTo>
                    <a:pt x="238639" y="8144"/>
                  </a:moveTo>
                  <a:cubicBezTo>
                    <a:pt x="248402" y="8144"/>
                    <a:pt x="254311" y="15116"/>
                    <a:pt x="254311" y="26661"/>
                  </a:cubicBezTo>
                  <a:lnTo>
                    <a:pt x="222471" y="26661"/>
                  </a:lnTo>
                  <a:cubicBezTo>
                    <a:pt x="222471" y="15059"/>
                    <a:pt x="228552" y="8144"/>
                    <a:pt x="238639" y="8144"/>
                  </a:cubicBezTo>
                  <a:close/>
                  <a:moveTo>
                    <a:pt x="26207" y="262652"/>
                  </a:moveTo>
                  <a:cubicBezTo>
                    <a:pt x="42212" y="262652"/>
                    <a:pt x="52413" y="252222"/>
                    <a:pt x="52413" y="235879"/>
                  </a:cubicBezTo>
                  <a:lnTo>
                    <a:pt x="52413" y="226732"/>
                  </a:lnTo>
                  <a:cubicBezTo>
                    <a:pt x="52413" y="210389"/>
                    <a:pt x="42212" y="199958"/>
                    <a:pt x="26207" y="199958"/>
                  </a:cubicBezTo>
                  <a:cubicBezTo>
                    <a:pt x="10201" y="199958"/>
                    <a:pt x="0" y="210389"/>
                    <a:pt x="0" y="226732"/>
                  </a:cubicBezTo>
                  <a:lnTo>
                    <a:pt x="0" y="235879"/>
                  </a:lnTo>
                  <a:cubicBezTo>
                    <a:pt x="0" y="252222"/>
                    <a:pt x="10201" y="262652"/>
                    <a:pt x="26207" y="262652"/>
                  </a:cubicBezTo>
                  <a:close/>
                  <a:moveTo>
                    <a:pt x="26207" y="208326"/>
                  </a:moveTo>
                  <a:cubicBezTo>
                    <a:pt x="36579" y="208326"/>
                    <a:pt x="43050" y="215688"/>
                    <a:pt x="43050" y="227568"/>
                  </a:cubicBezTo>
                  <a:lnTo>
                    <a:pt x="43050" y="234986"/>
                  </a:lnTo>
                  <a:cubicBezTo>
                    <a:pt x="43050" y="246922"/>
                    <a:pt x="36579" y="254229"/>
                    <a:pt x="26207" y="254229"/>
                  </a:cubicBezTo>
                  <a:cubicBezTo>
                    <a:pt x="15834" y="254229"/>
                    <a:pt x="9364" y="246922"/>
                    <a:pt x="9364" y="234986"/>
                  </a:cubicBezTo>
                  <a:lnTo>
                    <a:pt x="9364" y="227568"/>
                  </a:lnTo>
                  <a:cubicBezTo>
                    <a:pt x="9364" y="215688"/>
                    <a:pt x="15834" y="208326"/>
                    <a:pt x="26207" y="208326"/>
                  </a:cubicBezTo>
                  <a:close/>
                  <a:moveTo>
                    <a:pt x="72035" y="261536"/>
                  </a:moveTo>
                  <a:lnTo>
                    <a:pt x="81513" y="261536"/>
                  </a:lnTo>
                  <a:lnTo>
                    <a:pt x="81513" y="225895"/>
                  </a:lnTo>
                  <a:cubicBezTo>
                    <a:pt x="81513" y="215576"/>
                    <a:pt x="88212" y="208605"/>
                    <a:pt x="98185" y="208605"/>
                  </a:cubicBezTo>
                  <a:cubicBezTo>
                    <a:pt x="107615" y="208605"/>
                    <a:pt x="112068" y="213735"/>
                    <a:pt x="112068" y="224668"/>
                  </a:cubicBezTo>
                  <a:lnTo>
                    <a:pt x="112068" y="261536"/>
                  </a:lnTo>
                  <a:lnTo>
                    <a:pt x="121555" y="261536"/>
                  </a:lnTo>
                  <a:lnTo>
                    <a:pt x="121555" y="222269"/>
                  </a:lnTo>
                  <a:cubicBezTo>
                    <a:pt x="121555" y="207768"/>
                    <a:pt x="114419" y="199903"/>
                    <a:pt x="101258" y="199903"/>
                  </a:cubicBezTo>
                  <a:cubicBezTo>
                    <a:pt x="92056" y="199903"/>
                    <a:pt x="85138" y="204142"/>
                    <a:pt x="81903" y="211672"/>
                  </a:cubicBezTo>
                  <a:lnTo>
                    <a:pt x="81123" y="211672"/>
                  </a:lnTo>
                  <a:lnTo>
                    <a:pt x="81123" y="201019"/>
                  </a:lnTo>
                  <a:lnTo>
                    <a:pt x="72035" y="201019"/>
                  </a:lnTo>
                  <a:lnTo>
                    <a:pt x="72035" y="261536"/>
                  </a:lnTo>
                  <a:close/>
                </a:path>
              </a:pathLst>
            </a:custGeom>
            <a:solidFill>
              <a:srgbClr val="6E7681"/>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sp>
          <p:nvSpPr>
            <p:cNvPr id="649" name="Google Shape;649;p70"/>
            <p:cNvSpPr/>
            <p:nvPr/>
          </p:nvSpPr>
          <p:spPr>
            <a:xfrm>
              <a:off x="5419521" y="3454516"/>
              <a:ext cx="1798552" cy="291154"/>
            </a:xfrm>
            <a:custGeom>
              <a:rect b="b" l="l" r="r" t="t"/>
              <a:pathLst>
                <a:path extrusionOk="0" h="291154" w="1798552">
                  <a:moveTo>
                    <a:pt x="151274" y="48415"/>
                  </a:moveTo>
                  <a:cubicBezTo>
                    <a:pt x="156793" y="48415"/>
                    <a:pt x="161360" y="43729"/>
                    <a:pt x="161360" y="38096"/>
                  </a:cubicBezTo>
                  <a:cubicBezTo>
                    <a:pt x="161360" y="32462"/>
                    <a:pt x="156793" y="27777"/>
                    <a:pt x="151274" y="27777"/>
                  </a:cubicBezTo>
                  <a:cubicBezTo>
                    <a:pt x="145754" y="27777"/>
                    <a:pt x="141177" y="32462"/>
                    <a:pt x="141177" y="38096"/>
                  </a:cubicBezTo>
                  <a:cubicBezTo>
                    <a:pt x="141177" y="43729"/>
                    <a:pt x="145754" y="48415"/>
                    <a:pt x="151274" y="48415"/>
                  </a:cubicBezTo>
                  <a:close/>
                  <a:moveTo>
                    <a:pt x="151274" y="91251"/>
                  </a:moveTo>
                  <a:cubicBezTo>
                    <a:pt x="156793" y="91251"/>
                    <a:pt x="161360" y="86621"/>
                    <a:pt x="161360" y="80932"/>
                  </a:cubicBezTo>
                  <a:cubicBezTo>
                    <a:pt x="161360" y="75299"/>
                    <a:pt x="156793" y="70669"/>
                    <a:pt x="151274" y="70669"/>
                  </a:cubicBezTo>
                  <a:cubicBezTo>
                    <a:pt x="145754" y="70669"/>
                    <a:pt x="141177" y="75299"/>
                    <a:pt x="141177" y="80932"/>
                  </a:cubicBezTo>
                  <a:cubicBezTo>
                    <a:pt x="141177" y="86621"/>
                    <a:pt x="145754" y="91251"/>
                    <a:pt x="151274" y="91251"/>
                  </a:cubicBezTo>
                  <a:close/>
                  <a:moveTo>
                    <a:pt x="313243" y="90916"/>
                  </a:moveTo>
                  <a:lnTo>
                    <a:pt x="323615" y="90916"/>
                  </a:lnTo>
                  <a:lnTo>
                    <a:pt x="297694" y="10430"/>
                  </a:lnTo>
                  <a:lnTo>
                    <a:pt x="287207" y="10430"/>
                  </a:lnTo>
                  <a:lnTo>
                    <a:pt x="261277" y="90916"/>
                  </a:lnTo>
                  <a:lnTo>
                    <a:pt x="271259" y="90916"/>
                  </a:lnTo>
                  <a:lnTo>
                    <a:pt x="278291" y="67824"/>
                  </a:lnTo>
                  <a:lnTo>
                    <a:pt x="306277" y="67824"/>
                  </a:lnTo>
                  <a:lnTo>
                    <a:pt x="313243" y="90916"/>
                  </a:lnTo>
                  <a:close/>
                  <a:moveTo>
                    <a:pt x="292175" y="22255"/>
                  </a:moveTo>
                  <a:lnTo>
                    <a:pt x="292451" y="22255"/>
                  </a:lnTo>
                  <a:lnTo>
                    <a:pt x="303708" y="59403"/>
                  </a:lnTo>
                  <a:lnTo>
                    <a:pt x="280851" y="59403"/>
                  </a:lnTo>
                  <a:lnTo>
                    <a:pt x="292175" y="22255"/>
                  </a:lnTo>
                  <a:close/>
                  <a:moveTo>
                    <a:pt x="359242" y="91920"/>
                  </a:moveTo>
                  <a:cubicBezTo>
                    <a:pt x="367892" y="91920"/>
                    <a:pt x="374239" y="88350"/>
                    <a:pt x="377370" y="81657"/>
                  </a:cubicBezTo>
                  <a:lnTo>
                    <a:pt x="378426" y="81657"/>
                  </a:lnTo>
                  <a:lnTo>
                    <a:pt x="378426" y="90916"/>
                  </a:lnTo>
                  <a:lnTo>
                    <a:pt x="387733" y="90916"/>
                  </a:lnTo>
                  <a:lnTo>
                    <a:pt x="387733" y="6638"/>
                  </a:lnTo>
                  <a:lnTo>
                    <a:pt x="378093" y="6638"/>
                  </a:lnTo>
                  <a:lnTo>
                    <a:pt x="378093" y="39769"/>
                  </a:lnTo>
                  <a:lnTo>
                    <a:pt x="377085" y="39769"/>
                  </a:lnTo>
                  <a:cubicBezTo>
                    <a:pt x="374468" y="33132"/>
                    <a:pt x="367997" y="29394"/>
                    <a:pt x="359242" y="29394"/>
                  </a:cubicBezTo>
                  <a:cubicBezTo>
                    <a:pt x="345254" y="29394"/>
                    <a:pt x="336109" y="39490"/>
                    <a:pt x="336109" y="54996"/>
                  </a:cubicBezTo>
                  <a:lnTo>
                    <a:pt x="336109" y="66263"/>
                  </a:lnTo>
                  <a:cubicBezTo>
                    <a:pt x="336109" y="81824"/>
                    <a:pt x="345254" y="91920"/>
                    <a:pt x="359242" y="91920"/>
                  </a:cubicBezTo>
                  <a:close/>
                  <a:moveTo>
                    <a:pt x="362031" y="83275"/>
                  </a:moveTo>
                  <a:cubicBezTo>
                    <a:pt x="352048" y="83275"/>
                    <a:pt x="345644" y="76079"/>
                    <a:pt x="345644" y="64924"/>
                  </a:cubicBezTo>
                  <a:lnTo>
                    <a:pt x="345644" y="56223"/>
                  </a:lnTo>
                  <a:cubicBezTo>
                    <a:pt x="345644" y="45068"/>
                    <a:pt x="352048" y="37928"/>
                    <a:pt x="362031" y="37928"/>
                  </a:cubicBezTo>
                  <a:cubicBezTo>
                    <a:pt x="371956" y="37928"/>
                    <a:pt x="378369" y="45068"/>
                    <a:pt x="378369" y="56223"/>
                  </a:cubicBezTo>
                  <a:lnTo>
                    <a:pt x="378369" y="64924"/>
                  </a:lnTo>
                  <a:cubicBezTo>
                    <a:pt x="378369" y="76135"/>
                    <a:pt x="371956" y="83275"/>
                    <a:pt x="362031" y="83275"/>
                  </a:cubicBezTo>
                  <a:close/>
                  <a:moveTo>
                    <a:pt x="429831" y="91920"/>
                  </a:moveTo>
                  <a:cubicBezTo>
                    <a:pt x="438471" y="91920"/>
                    <a:pt x="444828" y="88350"/>
                    <a:pt x="447959" y="81657"/>
                  </a:cubicBezTo>
                  <a:lnTo>
                    <a:pt x="449015" y="81657"/>
                  </a:lnTo>
                  <a:lnTo>
                    <a:pt x="449015" y="90916"/>
                  </a:lnTo>
                  <a:lnTo>
                    <a:pt x="458321" y="90916"/>
                  </a:lnTo>
                  <a:lnTo>
                    <a:pt x="458321" y="6638"/>
                  </a:lnTo>
                  <a:lnTo>
                    <a:pt x="448682" y="6638"/>
                  </a:lnTo>
                  <a:lnTo>
                    <a:pt x="448682" y="39769"/>
                  </a:lnTo>
                  <a:lnTo>
                    <a:pt x="447673" y="39769"/>
                  </a:lnTo>
                  <a:cubicBezTo>
                    <a:pt x="445056" y="33132"/>
                    <a:pt x="438586" y="29394"/>
                    <a:pt x="429831" y="29394"/>
                  </a:cubicBezTo>
                  <a:cubicBezTo>
                    <a:pt x="415843" y="29394"/>
                    <a:pt x="406698" y="39490"/>
                    <a:pt x="406698" y="54996"/>
                  </a:cubicBezTo>
                  <a:lnTo>
                    <a:pt x="406698" y="66263"/>
                  </a:lnTo>
                  <a:cubicBezTo>
                    <a:pt x="406698" y="81824"/>
                    <a:pt x="415843" y="91920"/>
                    <a:pt x="429831" y="91920"/>
                  </a:cubicBezTo>
                  <a:close/>
                  <a:moveTo>
                    <a:pt x="432619" y="83275"/>
                  </a:moveTo>
                  <a:cubicBezTo>
                    <a:pt x="422637" y="83275"/>
                    <a:pt x="416233" y="76079"/>
                    <a:pt x="416233" y="64924"/>
                  </a:cubicBezTo>
                  <a:lnTo>
                    <a:pt x="416233" y="56223"/>
                  </a:lnTo>
                  <a:cubicBezTo>
                    <a:pt x="416233" y="45068"/>
                    <a:pt x="422637" y="37928"/>
                    <a:pt x="432619" y="37928"/>
                  </a:cubicBezTo>
                  <a:cubicBezTo>
                    <a:pt x="442544" y="37928"/>
                    <a:pt x="448958" y="45068"/>
                    <a:pt x="448958" y="56223"/>
                  </a:cubicBezTo>
                  <a:lnTo>
                    <a:pt x="448958" y="64924"/>
                  </a:lnTo>
                  <a:cubicBezTo>
                    <a:pt x="448958" y="76135"/>
                    <a:pt x="442544" y="83275"/>
                    <a:pt x="432619" y="83275"/>
                  </a:cubicBezTo>
                  <a:close/>
                  <a:moveTo>
                    <a:pt x="549988" y="90916"/>
                  </a:moveTo>
                  <a:lnTo>
                    <a:pt x="559465" y="90916"/>
                  </a:lnTo>
                  <a:lnTo>
                    <a:pt x="559465" y="55330"/>
                  </a:lnTo>
                  <a:cubicBezTo>
                    <a:pt x="559465" y="45011"/>
                    <a:pt x="566212" y="38040"/>
                    <a:pt x="576194" y="38040"/>
                  </a:cubicBezTo>
                  <a:cubicBezTo>
                    <a:pt x="585672" y="38040"/>
                    <a:pt x="590135" y="43227"/>
                    <a:pt x="590135" y="54103"/>
                  </a:cubicBezTo>
                  <a:lnTo>
                    <a:pt x="590135" y="90916"/>
                  </a:lnTo>
                  <a:lnTo>
                    <a:pt x="599613" y="90916"/>
                  </a:lnTo>
                  <a:lnTo>
                    <a:pt x="599613" y="51705"/>
                  </a:lnTo>
                  <a:cubicBezTo>
                    <a:pt x="599613" y="37259"/>
                    <a:pt x="592476" y="29338"/>
                    <a:pt x="579316" y="29338"/>
                  </a:cubicBezTo>
                  <a:cubicBezTo>
                    <a:pt x="570066" y="29338"/>
                    <a:pt x="563091" y="33578"/>
                    <a:pt x="559913" y="41108"/>
                  </a:cubicBezTo>
                  <a:lnTo>
                    <a:pt x="559132" y="41108"/>
                  </a:lnTo>
                  <a:lnTo>
                    <a:pt x="559132" y="6638"/>
                  </a:lnTo>
                  <a:lnTo>
                    <a:pt x="549988" y="6638"/>
                  </a:lnTo>
                  <a:lnTo>
                    <a:pt x="549988" y="90916"/>
                  </a:lnTo>
                  <a:close/>
                  <a:moveTo>
                    <a:pt x="646450" y="15562"/>
                  </a:moveTo>
                  <a:cubicBezTo>
                    <a:pt x="650913" y="15562"/>
                    <a:pt x="654310" y="12215"/>
                    <a:pt x="654310" y="7753"/>
                  </a:cubicBezTo>
                  <a:cubicBezTo>
                    <a:pt x="654310" y="3347"/>
                    <a:pt x="650913" y="0"/>
                    <a:pt x="646450" y="0"/>
                  </a:cubicBezTo>
                  <a:cubicBezTo>
                    <a:pt x="641987" y="0"/>
                    <a:pt x="638590" y="3347"/>
                    <a:pt x="638590" y="7753"/>
                  </a:cubicBezTo>
                  <a:cubicBezTo>
                    <a:pt x="638590" y="12215"/>
                    <a:pt x="641987" y="15562"/>
                    <a:pt x="646450" y="15562"/>
                  </a:cubicBezTo>
                  <a:close/>
                  <a:moveTo>
                    <a:pt x="671819" y="90916"/>
                  </a:moveTo>
                  <a:lnTo>
                    <a:pt x="671819" y="83051"/>
                  </a:lnTo>
                  <a:lnTo>
                    <a:pt x="651798" y="83051"/>
                  </a:lnTo>
                  <a:lnTo>
                    <a:pt x="651798" y="30399"/>
                  </a:lnTo>
                  <a:lnTo>
                    <a:pt x="621861" y="30399"/>
                  </a:lnTo>
                  <a:lnTo>
                    <a:pt x="621861" y="38263"/>
                  </a:lnTo>
                  <a:lnTo>
                    <a:pt x="642434" y="38263"/>
                  </a:lnTo>
                  <a:lnTo>
                    <a:pt x="642434" y="83051"/>
                  </a:lnTo>
                  <a:lnTo>
                    <a:pt x="621690" y="83051"/>
                  </a:lnTo>
                  <a:lnTo>
                    <a:pt x="621690" y="90916"/>
                  </a:lnTo>
                  <a:lnTo>
                    <a:pt x="671819" y="90916"/>
                  </a:lnTo>
                  <a:close/>
                  <a:moveTo>
                    <a:pt x="714193" y="113617"/>
                  </a:moveTo>
                  <a:cubicBezTo>
                    <a:pt x="730589" y="113617"/>
                    <a:pt x="740286" y="105139"/>
                    <a:pt x="740286" y="90916"/>
                  </a:cubicBezTo>
                  <a:lnTo>
                    <a:pt x="740286" y="30399"/>
                  </a:lnTo>
                  <a:lnTo>
                    <a:pt x="730922" y="30399"/>
                  </a:lnTo>
                  <a:lnTo>
                    <a:pt x="730922" y="39769"/>
                  </a:lnTo>
                  <a:lnTo>
                    <a:pt x="729866" y="39769"/>
                  </a:lnTo>
                  <a:cubicBezTo>
                    <a:pt x="727239" y="33243"/>
                    <a:pt x="720607" y="29394"/>
                    <a:pt x="711852" y="29394"/>
                  </a:cubicBezTo>
                  <a:cubicBezTo>
                    <a:pt x="697693" y="29394"/>
                    <a:pt x="688434" y="39434"/>
                    <a:pt x="688434" y="54996"/>
                  </a:cubicBezTo>
                  <a:lnTo>
                    <a:pt x="688434" y="65872"/>
                  </a:lnTo>
                  <a:cubicBezTo>
                    <a:pt x="688434" y="81378"/>
                    <a:pt x="697636" y="91474"/>
                    <a:pt x="711633" y="91474"/>
                  </a:cubicBezTo>
                  <a:cubicBezTo>
                    <a:pt x="720436" y="91474"/>
                    <a:pt x="727125" y="87625"/>
                    <a:pt x="729809" y="81266"/>
                  </a:cubicBezTo>
                  <a:lnTo>
                    <a:pt x="730808" y="81266"/>
                  </a:lnTo>
                  <a:lnTo>
                    <a:pt x="730808" y="90693"/>
                  </a:lnTo>
                  <a:cubicBezTo>
                    <a:pt x="730808" y="100398"/>
                    <a:pt x="724956" y="105753"/>
                    <a:pt x="714364" y="105753"/>
                  </a:cubicBezTo>
                  <a:cubicBezTo>
                    <a:pt x="706276" y="105753"/>
                    <a:pt x="700195" y="102462"/>
                    <a:pt x="698977" y="97441"/>
                  </a:cubicBezTo>
                  <a:lnTo>
                    <a:pt x="689604" y="97441"/>
                  </a:lnTo>
                  <a:cubicBezTo>
                    <a:pt x="690832" y="107481"/>
                    <a:pt x="700195" y="113617"/>
                    <a:pt x="714193" y="113617"/>
                  </a:cubicBezTo>
                  <a:close/>
                  <a:moveTo>
                    <a:pt x="697969" y="64533"/>
                  </a:moveTo>
                  <a:lnTo>
                    <a:pt x="697969" y="56223"/>
                  </a:lnTo>
                  <a:cubicBezTo>
                    <a:pt x="697969" y="45124"/>
                    <a:pt x="704439" y="37928"/>
                    <a:pt x="714469" y="37928"/>
                  </a:cubicBezTo>
                  <a:cubicBezTo>
                    <a:pt x="724451" y="37928"/>
                    <a:pt x="730865" y="45068"/>
                    <a:pt x="730865" y="56223"/>
                  </a:cubicBezTo>
                  <a:lnTo>
                    <a:pt x="730865" y="64533"/>
                  </a:lnTo>
                  <a:cubicBezTo>
                    <a:pt x="730865" y="75689"/>
                    <a:pt x="724451" y="82884"/>
                    <a:pt x="714469" y="82884"/>
                  </a:cubicBezTo>
                  <a:cubicBezTo>
                    <a:pt x="704439" y="82884"/>
                    <a:pt x="697969" y="75633"/>
                    <a:pt x="697969" y="64533"/>
                  </a:cubicBezTo>
                  <a:close/>
                  <a:moveTo>
                    <a:pt x="761753" y="90916"/>
                  </a:moveTo>
                  <a:lnTo>
                    <a:pt x="771231" y="90916"/>
                  </a:lnTo>
                  <a:lnTo>
                    <a:pt x="771231" y="55330"/>
                  </a:lnTo>
                  <a:cubicBezTo>
                    <a:pt x="771231" y="45011"/>
                    <a:pt x="777978" y="38040"/>
                    <a:pt x="787960" y="38040"/>
                  </a:cubicBezTo>
                  <a:cubicBezTo>
                    <a:pt x="797438" y="38040"/>
                    <a:pt x="801901" y="43227"/>
                    <a:pt x="801901" y="54103"/>
                  </a:cubicBezTo>
                  <a:lnTo>
                    <a:pt x="801901" y="90916"/>
                  </a:lnTo>
                  <a:lnTo>
                    <a:pt x="811379" y="90916"/>
                  </a:lnTo>
                  <a:lnTo>
                    <a:pt x="811379" y="51705"/>
                  </a:lnTo>
                  <a:cubicBezTo>
                    <a:pt x="811379" y="37259"/>
                    <a:pt x="804242" y="29338"/>
                    <a:pt x="791081" y="29338"/>
                  </a:cubicBezTo>
                  <a:cubicBezTo>
                    <a:pt x="781832" y="29338"/>
                    <a:pt x="774857" y="33578"/>
                    <a:pt x="771678" y="41108"/>
                  </a:cubicBezTo>
                  <a:lnTo>
                    <a:pt x="770898" y="41108"/>
                  </a:lnTo>
                  <a:lnTo>
                    <a:pt x="770898" y="6638"/>
                  </a:lnTo>
                  <a:lnTo>
                    <a:pt x="761753" y="6638"/>
                  </a:lnTo>
                  <a:lnTo>
                    <a:pt x="761753" y="90916"/>
                  </a:lnTo>
                  <a:close/>
                  <a:moveTo>
                    <a:pt x="931535" y="29394"/>
                  </a:moveTo>
                  <a:cubicBezTo>
                    <a:pt x="922895" y="29394"/>
                    <a:pt x="916595" y="32964"/>
                    <a:pt x="913417" y="39657"/>
                  </a:cubicBezTo>
                  <a:lnTo>
                    <a:pt x="912408" y="39657"/>
                  </a:lnTo>
                  <a:lnTo>
                    <a:pt x="912408" y="30399"/>
                  </a:lnTo>
                  <a:lnTo>
                    <a:pt x="903045" y="30399"/>
                  </a:lnTo>
                  <a:lnTo>
                    <a:pt x="903045" y="111330"/>
                  </a:lnTo>
                  <a:lnTo>
                    <a:pt x="912684" y="111330"/>
                  </a:lnTo>
                  <a:lnTo>
                    <a:pt x="912684" y="81545"/>
                  </a:lnTo>
                  <a:lnTo>
                    <a:pt x="913750" y="81545"/>
                  </a:lnTo>
                  <a:cubicBezTo>
                    <a:pt x="916367" y="88183"/>
                    <a:pt x="922781" y="91920"/>
                    <a:pt x="931535" y="91920"/>
                  </a:cubicBezTo>
                  <a:cubicBezTo>
                    <a:pt x="945533" y="91920"/>
                    <a:pt x="954678" y="81824"/>
                    <a:pt x="954678" y="66318"/>
                  </a:cubicBezTo>
                  <a:lnTo>
                    <a:pt x="954678" y="55051"/>
                  </a:lnTo>
                  <a:cubicBezTo>
                    <a:pt x="954678" y="39490"/>
                    <a:pt x="945533" y="29394"/>
                    <a:pt x="931535" y="29394"/>
                  </a:cubicBezTo>
                  <a:close/>
                  <a:moveTo>
                    <a:pt x="928804" y="38096"/>
                  </a:moveTo>
                  <a:cubicBezTo>
                    <a:pt x="938786" y="38096"/>
                    <a:pt x="945143" y="45235"/>
                    <a:pt x="945143" y="56390"/>
                  </a:cubicBezTo>
                  <a:lnTo>
                    <a:pt x="945143" y="65091"/>
                  </a:lnTo>
                  <a:cubicBezTo>
                    <a:pt x="945143" y="76247"/>
                    <a:pt x="938786" y="83441"/>
                    <a:pt x="928804" y="83441"/>
                  </a:cubicBezTo>
                  <a:cubicBezTo>
                    <a:pt x="918822" y="83441"/>
                    <a:pt x="912465" y="76302"/>
                    <a:pt x="912465" y="65091"/>
                  </a:cubicBezTo>
                  <a:lnTo>
                    <a:pt x="912465" y="56390"/>
                  </a:lnTo>
                  <a:cubicBezTo>
                    <a:pt x="912465" y="45235"/>
                    <a:pt x="918822" y="38096"/>
                    <a:pt x="928804" y="38096"/>
                  </a:cubicBezTo>
                  <a:close/>
                  <a:moveTo>
                    <a:pt x="995939" y="63808"/>
                  </a:moveTo>
                  <a:cubicBezTo>
                    <a:pt x="995939" y="48415"/>
                    <a:pt x="1003856" y="39155"/>
                    <a:pt x="1017235" y="39155"/>
                  </a:cubicBezTo>
                  <a:cubicBezTo>
                    <a:pt x="1020527" y="39155"/>
                    <a:pt x="1024429" y="39824"/>
                    <a:pt x="1027217" y="40829"/>
                  </a:cubicBezTo>
                  <a:lnTo>
                    <a:pt x="1027217" y="30175"/>
                  </a:lnTo>
                  <a:cubicBezTo>
                    <a:pt x="1025209" y="29338"/>
                    <a:pt x="1021917" y="28836"/>
                    <a:pt x="1018462" y="28836"/>
                  </a:cubicBezTo>
                  <a:cubicBezTo>
                    <a:pt x="1006806" y="28836"/>
                    <a:pt x="999279" y="34637"/>
                    <a:pt x="997052" y="45848"/>
                  </a:cubicBezTo>
                  <a:lnTo>
                    <a:pt x="995824" y="45848"/>
                  </a:lnTo>
                  <a:lnTo>
                    <a:pt x="995824" y="30399"/>
                  </a:lnTo>
                  <a:lnTo>
                    <a:pt x="973243" y="30399"/>
                  </a:lnTo>
                  <a:lnTo>
                    <a:pt x="973243" y="37984"/>
                  </a:lnTo>
                  <a:lnTo>
                    <a:pt x="986680" y="37984"/>
                  </a:lnTo>
                  <a:lnTo>
                    <a:pt x="986680" y="83330"/>
                  </a:lnTo>
                  <a:lnTo>
                    <a:pt x="974471" y="83330"/>
                  </a:lnTo>
                  <a:lnTo>
                    <a:pt x="974471" y="90916"/>
                  </a:lnTo>
                  <a:lnTo>
                    <a:pt x="1014666" y="90916"/>
                  </a:lnTo>
                  <a:lnTo>
                    <a:pt x="1014666" y="83330"/>
                  </a:lnTo>
                  <a:lnTo>
                    <a:pt x="995939" y="83330"/>
                  </a:lnTo>
                  <a:lnTo>
                    <a:pt x="995939" y="63808"/>
                  </a:lnTo>
                  <a:close/>
                  <a:moveTo>
                    <a:pt x="1069981" y="15562"/>
                  </a:moveTo>
                  <a:cubicBezTo>
                    <a:pt x="1074444" y="15562"/>
                    <a:pt x="1077841" y="12215"/>
                    <a:pt x="1077841" y="7753"/>
                  </a:cubicBezTo>
                  <a:cubicBezTo>
                    <a:pt x="1077841" y="3347"/>
                    <a:pt x="1074444" y="0"/>
                    <a:pt x="1069981" y="0"/>
                  </a:cubicBezTo>
                  <a:cubicBezTo>
                    <a:pt x="1065518" y="0"/>
                    <a:pt x="1062121" y="3347"/>
                    <a:pt x="1062121" y="7753"/>
                  </a:cubicBezTo>
                  <a:cubicBezTo>
                    <a:pt x="1062121" y="12215"/>
                    <a:pt x="1065518" y="15562"/>
                    <a:pt x="1069981" y="15562"/>
                  </a:cubicBezTo>
                  <a:close/>
                  <a:moveTo>
                    <a:pt x="1095351" y="90916"/>
                  </a:moveTo>
                  <a:lnTo>
                    <a:pt x="1095351" y="83051"/>
                  </a:lnTo>
                  <a:lnTo>
                    <a:pt x="1075329" y="83051"/>
                  </a:lnTo>
                  <a:lnTo>
                    <a:pt x="1075329" y="30399"/>
                  </a:lnTo>
                  <a:lnTo>
                    <a:pt x="1045392" y="30399"/>
                  </a:lnTo>
                  <a:lnTo>
                    <a:pt x="1045392" y="38263"/>
                  </a:lnTo>
                  <a:lnTo>
                    <a:pt x="1065966" y="38263"/>
                  </a:lnTo>
                  <a:lnTo>
                    <a:pt x="1065966" y="83051"/>
                  </a:lnTo>
                  <a:lnTo>
                    <a:pt x="1045221" y="83051"/>
                  </a:lnTo>
                  <a:lnTo>
                    <a:pt x="1045221" y="90916"/>
                  </a:lnTo>
                  <a:lnTo>
                    <a:pt x="1095351" y="90916"/>
                  </a:lnTo>
                  <a:close/>
                  <a:moveTo>
                    <a:pt x="1139504" y="92032"/>
                  </a:moveTo>
                  <a:cubicBezTo>
                    <a:pt x="1155510" y="92032"/>
                    <a:pt x="1165711" y="81601"/>
                    <a:pt x="1165711" y="65259"/>
                  </a:cubicBezTo>
                  <a:lnTo>
                    <a:pt x="1165711" y="56112"/>
                  </a:lnTo>
                  <a:cubicBezTo>
                    <a:pt x="1165711" y="39769"/>
                    <a:pt x="1155510" y="29338"/>
                    <a:pt x="1139504" y="29338"/>
                  </a:cubicBezTo>
                  <a:cubicBezTo>
                    <a:pt x="1123508" y="29338"/>
                    <a:pt x="1113307" y="39769"/>
                    <a:pt x="1113307" y="56112"/>
                  </a:cubicBezTo>
                  <a:lnTo>
                    <a:pt x="1113307" y="65259"/>
                  </a:lnTo>
                  <a:cubicBezTo>
                    <a:pt x="1113307" y="81601"/>
                    <a:pt x="1123508" y="92032"/>
                    <a:pt x="1139504" y="92032"/>
                  </a:cubicBezTo>
                  <a:close/>
                  <a:moveTo>
                    <a:pt x="1139504" y="37706"/>
                  </a:moveTo>
                  <a:cubicBezTo>
                    <a:pt x="1149876" y="37706"/>
                    <a:pt x="1156347" y="45068"/>
                    <a:pt x="1156347" y="56948"/>
                  </a:cubicBezTo>
                  <a:lnTo>
                    <a:pt x="1156347" y="64366"/>
                  </a:lnTo>
                  <a:cubicBezTo>
                    <a:pt x="1156347" y="76302"/>
                    <a:pt x="1149876" y="83609"/>
                    <a:pt x="1139504" y="83609"/>
                  </a:cubicBezTo>
                  <a:cubicBezTo>
                    <a:pt x="1129141" y="83609"/>
                    <a:pt x="1122671" y="76302"/>
                    <a:pt x="1122671" y="64366"/>
                  </a:cubicBezTo>
                  <a:lnTo>
                    <a:pt x="1122671" y="56948"/>
                  </a:lnTo>
                  <a:cubicBezTo>
                    <a:pt x="1122671" y="45068"/>
                    <a:pt x="1129141" y="37706"/>
                    <a:pt x="1139504" y="37706"/>
                  </a:cubicBezTo>
                  <a:close/>
                  <a:moveTo>
                    <a:pt x="1207695" y="63808"/>
                  </a:moveTo>
                  <a:cubicBezTo>
                    <a:pt x="1207695" y="48415"/>
                    <a:pt x="1215612" y="39155"/>
                    <a:pt x="1229001" y="39155"/>
                  </a:cubicBezTo>
                  <a:cubicBezTo>
                    <a:pt x="1232284" y="39155"/>
                    <a:pt x="1236195" y="39824"/>
                    <a:pt x="1238983" y="40829"/>
                  </a:cubicBezTo>
                  <a:lnTo>
                    <a:pt x="1238983" y="30175"/>
                  </a:lnTo>
                  <a:cubicBezTo>
                    <a:pt x="1236975" y="29338"/>
                    <a:pt x="1233682" y="28836"/>
                    <a:pt x="1230228" y="28836"/>
                  </a:cubicBezTo>
                  <a:cubicBezTo>
                    <a:pt x="1218571" y="28836"/>
                    <a:pt x="1211044" y="34637"/>
                    <a:pt x="1208818" y="45848"/>
                  </a:cubicBezTo>
                  <a:lnTo>
                    <a:pt x="1207590" y="45848"/>
                  </a:lnTo>
                  <a:lnTo>
                    <a:pt x="1207590" y="30399"/>
                  </a:lnTo>
                  <a:lnTo>
                    <a:pt x="1185009" y="30399"/>
                  </a:lnTo>
                  <a:lnTo>
                    <a:pt x="1185009" y="37984"/>
                  </a:lnTo>
                  <a:lnTo>
                    <a:pt x="1198445" y="37984"/>
                  </a:lnTo>
                  <a:lnTo>
                    <a:pt x="1198445" y="83330"/>
                  </a:lnTo>
                  <a:lnTo>
                    <a:pt x="1186237" y="83330"/>
                  </a:lnTo>
                  <a:lnTo>
                    <a:pt x="1186237" y="90916"/>
                  </a:lnTo>
                  <a:lnTo>
                    <a:pt x="1226431" y="90916"/>
                  </a:lnTo>
                  <a:lnTo>
                    <a:pt x="1226431" y="83330"/>
                  </a:lnTo>
                  <a:lnTo>
                    <a:pt x="1207695" y="83330"/>
                  </a:lnTo>
                  <a:lnTo>
                    <a:pt x="1207695" y="63808"/>
                  </a:lnTo>
                  <a:close/>
                  <a:moveTo>
                    <a:pt x="1281747" y="15562"/>
                  </a:moveTo>
                  <a:cubicBezTo>
                    <a:pt x="1286201" y="15562"/>
                    <a:pt x="1289607" y="12215"/>
                    <a:pt x="1289607" y="7753"/>
                  </a:cubicBezTo>
                  <a:cubicBezTo>
                    <a:pt x="1289607" y="3347"/>
                    <a:pt x="1286201" y="0"/>
                    <a:pt x="1281747" y="0"/>
                  </a:cubicBezTo>
                  <a:cubicBezTo>
                    <a:pt x="1277284" y="0"/>
                    <a:pt x="1273887" y="3347"/>
                    <a:pt x="1273887" y="7753"/>
                  </a:cubicBezTo>
                  <a:cubicBezTo>
                    <a:pt x="1273887" y="12215"/>
                    <a:pt x="1277284" y="15562"/>
                    <a:pt x="1281747" y="15562"/>
                  </a:cubicBezTo>
                  <a:close/>
                  <a:moveTo>
                    <a:pt x="1307116" y="90916"/>
                  </a:moveTo>
                  <a:lnTo>
                    <a:pt x="1307116" y="83051"/>
                  </a:lnTo>
                  <a:lnTo>
                    <a:pt x="1287095" y="83051"/>
                  </a:lnTo>
                  <a:lnTo>
                    <a:pt x="1287095" y="30399"/>
                  </a:lnTo>
                  <a:lnTo>
                    <a:pt x="1257158" y="30399"/>
                  </a:lnTo>
                  <a:lnTo>
                    <a:pt x="1257158" y="38263"/>
                  </a:lnTo>
                  <a:lnTo>
                    <a:pt x="1277731" y="38263"/>
                  </a:lnTo>
                  <a:lnTo>
                    <a:pt x="1277731" y="83051"/>
                  </a:lnTo>
                  <a:lnTo>
                    <a:pt x="1256987" y="83051"/>
                  </a:lnTo>
                  <a:lnTo>
                    <a:pt x="1256987" y="90916"/>
                  </a:lnTo>
                  <a:lnTo>
                    <a:pt x="1307116" y="90916"/>
                  </a:lnTo>
                  <a:close/>
                  <a:moveTo>
                    <a:pt x="1340955" y="14167"/>
                  </a:moveTo>
                  <a:lnTo>
                    <a:pt x="1340955" y="30566"/>
                  </a:lnTo>
                  <a:lnTo>
                    <a:pt x="1324845" y="30566"/>
                  </a:lnTo>
                  <a:lnTo>
                    <a:pt x="1324845" y="38654"/>
                  </a:lnTo>
                  <a:lnTo>
                    <a:pt x="1340955" y="38654"/>
                  </a:lnTo>
                  <a:lnTo>
                    <a:pt x="1340955" y="72900"/>
                  </a:lnTo>
                  <a:cubicBezTo>
                    <a:pt x="1340955" y="85505"/>
                    <a:pt x="1347930" y="91195"/>
                    <a:pt x="1362927" y="91195"/>
                  </a:cubicBezTo>
                  <a:cubicBezTo>
                    <a:pt x="1365829" y="91195"/>
                    <a:pt x="1373185" y="90916"/>
                    <a:pt x="1374688" y="90637"/>
                  </a:cubicBezTo>
                  <a:lnTo>
                    <a:pt x="1374688" y="82606"/>
                  </a:lnTo>
                  <a:cubicBezTo>
                    <a:pt x="1373071" y="82772"/>
                    <a:pt x="1367000" y="82940"/>
                    <a:pt x="1363593" y="82940"/>
                  </a:cubicBezTo>
                  <a:cubicBezTo>
                    <a:pt x="1355067" y="82940"/>
                    <a:pt x="1350433" y="79370"/>
                    <a:pt x="1350433" y="72789"/>
                  </a:cubicBezTo>
                  <a:lnTo>
                    <a:pt x="1350433" y="38654"/>
                  </a:lnTo>
                  <a:lnTo>
                    <a:pt x="1374860" y="38654"/>
                  </a:lnTo>
                  <a:lnTo>
                    <a:pt x="1374860" y="30566"/>
                  </a:lnTo>
                  <a:lnTo>
                    <a:pt x="1350328" y="30566"/>
                  </a:lnTo>
                  <a:lnTo>
                    <a:pt x="1350328" y="14167"/>
                  </a:lnTo>
                  <a:lnTo>
                    <a:pt x="1340955" y="14167"/>
                  </a:lnTo>
                  <a:close/>
                  <a:moveTo>
                    <a:pt x="1404911" y="112446"/>
                  </a:moveTo>
                  <a:cubicBezTo>
                    <a:pt x="1416120" y="112446"/>
                    <a:pt x="1421192" y="108039"/>
                    <a:pt x="1426493" y="93147"/>
                  </a:cubicBezTo>
                  <a:lnTo>
                    <a:pt x="1449293" y="30399"/>
                  </a:lnTo>
                  <a:lnTo>
                    <a:pt x="1439206" y="30399"/>
                  </a:lnTo>
                  <a:lnTo>
                    <a:pt x="1422306" y="81044"/>
                  </a:lnTo>
                  <a:lnTo>
                    <a:pt x="1421582" y="81044"/>
                  </a:lnTo>
                  <a:lnTo>
                    <a:pt x="1404635" y="30399"/>
                  </a:lnTo>
                  <a:lnTo>
                    <a:pt x="1394320" y="30399"/>
                  </a:lnTo>
                  <a:lnTo>
                    <a:pt x="1416568" y="91306"/>
                  </a:lnTo>
                  <a:lnTo>
                    <a:pt x="1415502" y="94597"/>
                  </a:lnTo>
                  <a:cubicBezTo>
                    <a:pt x="1412999" y="101625"/>
                    <a:pt x="1409878" y="104190"/>
                    <a:pt x="1404187" y="104190"/>
                  </a:cubicBezTo>
                  <a:cubicBezTo>
                    <a:pt x="1403293" y="104190"/>
                    <a:pt x="1401561" y="104135"/>
                    <a:pt x="1400838" y="103968"/>
                  </a:cubicBezTo>
                  <a:lnTo>
                    <a:pt x="1400838" y="112278"/>
                  </a:lnTo>
                  <a:cubicBezTo>
                    <a:pt x="1401675" y="112390"/>
                    <a:pt x="1403521" y="112446"/>
                    <a:pt x="1404911" y="112446"/>
                  </a:cubicBezTo>
                  <a:close/>
                  <a:moveTo>
                    <a:pt x="1566833" y="91920"/>
                  </a:moveTo>
                  <a:cubicBezTo>
                    <a:pt x="1580821" y="91920"/>
                    <a:pt x="1589966" y="81824"/>
                    <a:pt x="1589966" y="66263"/>
                  </a:cubicBezTo>
                  <a:lnTo>
                    <a:pt x="1589966" y="54996"/>
                  </a:lnTo>
                  <a:cubicBezTo>
                    <a:pt x="1589966" y="39490"/>
                    <a:pt x="1580821" y="29394"/>
                    <a:pt x="1566833" y="29394"/>
                  </a:cubicBezTo>
                  <a:cubicBezTo>
                    <a:pt x="1558078" y="29394"/>
                    <a:pt x="1551664" y="33132"/>
                    <a:pt x="1548990" y="39769"/>
                  </a:cubicBezTo>
                  <a:lnTo>
                    <a:pt x="1547981" y="39769"/>
                  </a:lnTo>
                  <a:lnTo>
                    <a:pt x="1547981" y="6638"/>
                  </a:lnTo>
                  <a:lnTo>
                    <a:pt x="1538342" y="6638"/>
                  </a:lnTo>
                  <a:lnTo>
                    <a:pt x="1538342" y="90916"/>
                  </a:lnTo>
                  <a:lnTo>
                    <a:pt x="1547648" y="90916"/>
                  </a:lnTo>
                  <a:lnTo>
                    <a:pt x="1547648" y="81657"/>
                  </a:lnTo>
                  <a:lnTo>
                    <a:pt x="1548705" y="81657"/>
                  </a:lnTo>
                  <a:cubicBezTo>
                    <a:pt x="1551826" y="88350"/>
                    <a:pt x="1558183" y="91920"/>
                    <a:pt x="1566833" y="91920"/>
                  </a:cubicBezTo>
                  <a:close/>
                  <a:moveTo>
                    <a:pt x="1564044" y="83275"/>
                  </a:moveTo>
                  <a:cubicBezTo>
                    <a:pt x="1554119" y="83275"/>
                    <a:pt x="1547763" y="76135"/>
                    <a:pt x="1547763" y="64924"/>
                  </a:cubicBezTo>
                  <a:lnTo>
                    <a:pt x="1547763" y="56223"/>
                  </a:lnTo>
                  <a:cubicBezTo>
                    <a:pt x="1547763" y="45068"/>
                    <a:pt x="1554119" y="37928"/>
                    <a:pt x="1564044" y="37928"/>
                  </a:cubicBezTo>
                  <a:cubicBezTo>
                    <a:pt x="1574074" y="37928"/>
                    <a:pt x="1580431" y="45068"/>
                    <a:pt x="1580431" y="56223"/>
                  </a:cubicBezTo>
                  <a:lnTo>
                    <a:pt x="1580431" y="64924"/>
                  </a:lnTo>
                  <a:cubicBezTo>
                    <a:pt x="1580431" y="76079"/>
                    <a:pt x="1574074" y="83275"/>
                    <a:pt x="1564044" y="83275"/>
                  </a:cubicBezTo>
                  <a:close/>
                  <a:moveTo>
                    <a:pt x="1658385" y="30399"/>
                  </a:moveTo>
                  <a:lnTo>
                    <a:pt x="1648907" y="30399"/>
                  </a:lnTo>
                  <a:lnTo>
                    <a:pt x="1648907" y="66039"/>
                  </a:lnTo>
                  <a:cubicBezTo>
                    <a:pt x="1648907" y="76358"/>
                    <a:pt x="1642217" y="83330"/>
                    <a:pt x="1632235" y="83330"/>
                  </a:cubicBezTo>
                  <a:cubicBezTo>
                    <a:pt x="1622805" y="83330"/>
                    <a:pt x="1618351" y="78199"/>
                    <a:pt x="1618351" y="67266"/>
                  </a:cubicBezTo>
                  <a:lnTo>
                    <a:pt x="1618351" y="30399"/>
                  </a:lnTo>
                  <a:lnTo>
                    <a:pt x="1608874" y="30399"/>
                  </a:lnTo>
                  <a:lnTo>
                    <a:pt x="1608874" y="69665"/>
                  </a:lnTo>
                  <a:cubicBezTo>
                    <a:pt x="1608874" y="84167"/>
                    <a:pt x="1616010" y="92032"/>
                    <a:pt x="1629161" y="92032"/>
                  </a:cubicBezTo>
                  <a:cubicBezTo>
                    <a:pt x="1638363" y="92032"/>
                    <a:pt x="1645281" y="87793"/>
                    <a:pt x="1648516" y="80263"/>
                  </a:cubicBezTo>
                  <a:lnTo>
                    <a:pt x="1649297" y="80263"/>
                  </a:lnTo>
                  <a:lnTo>
                    <a:pt x="1649297" y="90916"/>
                  </a:lnTo>
                  <a:lnTo>
                    <a:pt x="1658385" y="90916"/>
                  </a:lnTo>
                  <a:lnTo>
                    <a:pt x="1658385" y="30399"/>
                  </a:lnTo>
                  <a:close/>
                  <a:moveTo>
                    <a:pt x="1702433" y="113617"/>
                  </a:moveTo>
                  <a:cubicBezTo>
                    <a:pt x="1718820" y="113617"/>
                    <a:pt x="1728526" y="105139"/>
                    <a:pt x="1728526" y="90916"/>
                  </a:cubicBezTo>
                  <a:lnTo>
                    <a:pt x="1728526" y="30399"/>
                  </a:lnTo>
                  <a:lnTo>
                    <a:pt x="1719153" y="30399"/>
                  </a:lnTo>
                  <a:lnTo>
                    <a:pt x="1719153" y="39769"/>
                  </a:lnTo>
                  <a:lnTo>
                    <a:pt x="1718096" y="39769"/>
                  </a:lnTo>
                  <a:cubicBezTo>
                    <a:pt x="1715480" y="33243"/>
                    <a:pt x="1708838" y="29394"/>
                    <a:pt x="1700092" y="29394"/>
                  </a:cubicBezTo>
                  <a:cubicBezTo>
                    <a:pt x="1685923" y="29394"/>
                    <a:pt x="1676674" y="39434"/>
                    <a:pt x="1676674" y="54996"/>
                  </a:cubicBezTo>
                  <a:lnTo>
                    <a:pt x="1676674" y="65872"/>
                  </a:lnTo>
                  <a:cubicBezTo>
                    <a:pt x="1676674" y="81378"/>
                    <a:pt x="1685866" y="91474"/>
                    <a:pt x="1699864" y="91474"/>
                  </a:cubicBezTo>
                  <a:cubicBezTo>
                    <a:pt x="1708676" y="91474"/>
                    <a:pt x="1715365" y="87625"/>
                    <a:pt x="1718039" y="81266"/>
                  </a:cubicBezTo>
                  <a:lnTo>
                    <a:pt x="1719048" y="81266"/>
                  </a:lnTo>
                  <a:lnTo>
                    <a:pt x="1719048" y="90693"/>
                  </a:lnTo>
                  <a:cubicBezTo>
                    <a:pt x="1719048" y="100398"/>
                    <a:pt x="1713196" y="105753"/>
                    <a:pt x="1702595" y="105753"/>
                  </a:cubicBezTo>
                  <a:cubicBezTo>
                    <a:pt x="1694516" y="105753"/>
                    <a:pt x="1688435" y="102462"/>
                    <a:pt x="1687208" y="97441"/>
                  </a:cubicBezTo>
                  <a:lnTo>
                    <a:pt x="1677844" y="97441"/>
                  </a:lnTo>
                  <a:cubicBezTo>
                    <a:pt x="1679072" y="107481"/>
                    <a:pt x="1688435" y="113617"/>
                    <a:pt x="1702433" y="113617"/>
                  </a:cubicBezTo>
                  <a:close/>
                  <a:moveTo>
                    <a:pt x="1686209" y="64533"/>
                  </a:moveTo>
                  <a:lnTo>
                    <a:pt x="1686209" y="56223"/>
                  </a:lnTo>
                  <a:cubicBezTo>
                    <a:pt x="1686209" y="45124"/>
                    <a:pt x="1692670" y="37928"/>
                    <a:pt x="1702709" y="37928"/>
                  </a:cubicBezTo>
                  <a:cubicBezTo>
                    <a:pt x="1712691" y="37928"/>
                    <a:pt x="1719105" y="45068"/>
                    <a:pt x="1719105" y="56223"/>
                  </a:cubicBezTo>
                  <a:lnTo>
                    <a:pt x="1719105" y="64533"/>
                  </a:lnTo>
                  <a:cubicBezTo>
                    <a:pt x="1719105" y="75689"/>
                    <a:pt x="1712691" y="82884"/>
                    <a:pt x="1702709" y="82884"/>
                  </a:cubicBezTo>
                  <a:cubicBezTo>
                    <a:pt x="1692670" y="82884"/>
                    <a:pt x="1686209" y="75633"/>
                    <a:pt x="1686209" y="64533"/>
                  </a:cubicBezTo>
                  <a:close/>
                  <a:moveTo>
                    <a:pt x="1752782" y="46741"/>
                  </a:moveTo>
                  <a:cubicBezTo>
                    <a:pt x="1752782" y="55330"/>
                    <a:pt x="1758187" y="60852"/>
                    <a:pt x="1769111" y="63363"/>
                  </a:cubicBezTo>
                  <a:lnTo>
                    <a:pt x="1778094" y="65426"/>
                  </a:lnTo>
                  <a:cubicBezTo>
                    <a:pt x="1785783" y="67155"/>
                    <a:pt x="1788742" y="69720"/>
                    <a:pt x="1788742" y="74517"/>
                  </a:cubicBezTo>
                  <a:cubicBezTo>
                    <a:pt x="1788742" y="80318"/>
                    <a:pt x="1783499" y="84055"/>
                    <a:pt x="1775248" y="84055"/>
                  </a:cubicBezTo>
                  <a:cubicBezTo>
                    <a:pt x="1767446" y="84055"/>
                    <a:pt x="1762088" y="80821"/>
                    <a:pt x="1760699" y="75243"/>
                  </a:cubicBezTo>
                  <a:lnTo>
                    <a:pt x="1751050" y="75243"/>
                  </a:lnTo>
                  <a:cubicBezTo>
                    <a:pt x="1752106" y="85617"/>
                    <a:pt x="1761194" y="92032"/>
                    <a:pt x="1774916" y="92032"/>
                  </a:cubicBezTo>
                  <a:cubicBezTo>
                    <a:pt x="1789246" y="92032"/>
                    <a:pt x="1798553" y="84781"/>
                    <a:pt x="1798553" y="73625"/>
                  </a:cubicBezTo>
                  <a:cubicBezTo>
                    <a:pt x="1798553" y="64869"/>
                    <a:pt x="1793205" y="59737"/>
                    <a:pt x="1781434" y="57060"/>
                  </a:cubicBezTo>
                  <a:lnTo>
                    <a:pt x="1772908" y="55108"/>
                  </a:lnTo>
                  <a:cubicBezTo>
                    <a:pt x="1765323" y="53434"/>
                    <a:pt x="1762202" y="50812"/>
                    <a:pt x="1762202" y="46183"/>
                  </a:cubicBezTo>
                  <a:cubicBezTo>
                    <a:pt x="1762202" y="40661"/>
                    <a:pt x="1767160" y="37092"/>
                    <a:pt x="1774858" y="37092"/>
                  </a:cubicBezTo>
                  <a:cubicBezTo>
                    <a:pt x="1781938" y="37092"/>
                    <a:pt x="1787010" y="40326"/>
                    <a:pt x="1788133" y="45625"/>
                  </a:cubicBezTo>
                  <a:lnTo>
                    <a:pt x="1797268" y="45625"/>
                  </a:lnTo>
                  <a:cubicBezTo>
                    <a:pt x="1796155" y="35529"/>
                    <a:pt x="1787629" y="29227"/>
                    <a:pt x="1775030" y="29227"/>
                  </a:cubicBezTo>
                  <a:cubicBezTo>
                    <a:pt x="1761698" y="29227"/>
                    <a:pt x="1752782" y="36255"/>
                    <a:pt x="1752782" y="46741"/>
                  </a:cubicBezTo>
                  <a:close/>
                  <a:moveTo>
                    <a:pt x="10096" y="248318"/>
                  </a:moveTo>
                  <a:cubicBezTo>
                    <a:pt x="15616" y="248318"/>
                    <a:pt x="20183" y="243632"/>
                    <a:pt x="20183" y="237999"/>
                  </a:cubicBezTo>
                  <a:cubicBezTo>
                    <a:pt x="20183" y="232365"/>
                    <a:pt x="15616" y="227680"/>
                    <a:pt x="10096" y="227680"/>
                  </a:cubicBezTo>
                  <a:cubicBezTo>
                    <a:pt x="4577" y="227680"/>
                    <a:pt x="0" y="232365"/>
                    <a:pt x="0" y="237999"/>
                  </a:cubicBezTo>
                  <a:cubicBezTo>
                    <a:pt x="0" y="243632"/>
                    <a:pt x="4577" y="248318"/>
                    <a:pt x="10096" y="248318"/>
                  </a:cubicBezTo>
                  <a:close/>
                  <a:moveTo>
                    <a:pt x="10096" y="291154"/>
                  </a:moveTo>
                  <a:cubicBezTo>
                    <a:pt x="15616" y="291154"/>
                    <a:pt x="20183" y="286524"/>
                    <a:pt x="20183" y="280835"/>
                  </a:cubicBezTo>
                  <a:cubicBezTo>
                    <a:pt x="20183" y="275202"/>
                    <a:pt x="15616" y="270572"/>
                    <a:pt x="10096" y="270572"/>
                  </a:cubicBezTo>
                  <a:cubicBezTo>
                    <a:pt x="4577" y="270572"/>
                    <a:pt x="0" y="275202"/>
                    <a:pt x="0" y="280835"/>
                  </a:cubicBezTo>
                  <a:cubicBezTo>
                    <a:pt x="0" y="286524"/>
                    <a:pt x="4577" y="291154"/>
                    <a:pt x="10096" y="291154"/>
                  </a:cubicBezTo>
                  <a:close/>
                </a:path>
              </a:pathLst>
            </a:custGeom>
            <a:solidFill>
              <a:srgbClr val="FFFFFF"/>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sp>
          <p:nvSpPr>
            <p:cNvPr id="650" name="Google Shape;650;p70"/>
            <p:cNvSpPr/>
            <p:nvPr/>
          </p:nvSpPr>
          <p:spPr>
            <a:xfrm>
              <a:off x="4796385" y="2821973"/>
              <a:ext cx="5385971" cy="3940946"/>
            </a:xfrm>
            <a:custGeom>
              <a:rect b="b" l="l" r="r" t="t"/>
              <a:pathLst>
                <a:path extrusionOk="0" h="3940946" w="5385971">
                  <a:moveTo>
                    <a:pt x="66611" y="19038"/>
                  </a:moveTo>
                  <a:lnTo>
                    <a:pt x="5319360" y="19038"/>
                  </a:lnTo>
                  <a:lnTo>
                    <a:pt x="5319360" y="0"/>
                  </a:lnTo>
                  <a:lnTo>
                    <a:pt x="66611" y="0"/>
                  </a:lnTo>
                  <a:lnTo>
                    <a:pt x="66611" y="19038"/>
                  </a:lnTo>
                  <a:close/>
                  <a:moveTo>
                    <a:pt x="5366940" y="66634"/>
                  </a:moveTo>
                  <a:lnTo>
                    <a:pt x="5366940" y="3874313"/>
                  </a:lnTo>
                  <a:lnTo>
                    <a:pt x="5385971" y="3874313"/>
                  </a:lnTo>
                  <a:lnTo>
                    <a:pt x="5385971" y="66634"/>
                  </a:lnTo>
                  <a:lnTo>
                    <a:pt x="5366940" y="66634"/>
                  </a:lnTo>
                  <a:close/>
                  <a:moveTo>
                    <a:pt x="5319360" y="3921909"/>
                  </a:moveTo>
                  <a:lnTo>
                    <a:pt x="66611" y="3921909"/>
                  </a:lnTo>
                  <a:lnTo>
                    <a:pt x="66611" y="3940947"/>
                  </a:lnTo>
                  <a:lnTo>
                    <a:pt x="5319360" y="3940947"/>
                  </a:lnTo>
                  <a:lnTo>
                    <a:pt x="5319360" y="3921909"/>
                  </a:lnTo>
                  <a:close/>
                  <a:moveTo>
                    <a:pt x="19032" y="3874313"/>
                  </a:moveTo>
                  <a:lnTo>
                    <a:pt x="19032" y="66634"/>
                  </a:lnTo>
                  <a:lnTo>
                    <a:pt x="0" y="66634"/>
                  </a:lnTo>
                  <a:lnTo>
                    <a:pt x="0" y="3874313"/>
                  </a:lnTo>
                  <a:lnTo>
                    <a:pt x="19032" y="3874313"/>
                  </a:lnTo>
                  <a:close/>
                  <a:moveTo>
                    <a:pt x="66611" y="3921909"/>
                  </a:moveTo>
                  <a:cubicBezTo>
                    <a:pt x="40334" y="3921909"/>
                    <a:pt x="19032" y="3900595"/>
                    <a:pt x="19032" y="3874313"/>
                  </a:cubicBezTo>
                  <a:lnTo>
                    <a:pt x="0" y="3874313"/>
                  </a:lnTo>
                  <a:cubicBezTo>
                    <a:pt x="0" y="3911114"/>
                    <a:pt x="29823" y="3940947"/>
                    <a:pt x="66611" y="3940947"/>
                  </a:cubicBezTo>
                  <a:lnTo>
                    <a:pt x="66611" y="3921909"/>
                  </a:lnTo>
                  <a:close/>
                  <a:moveTo>
                    <a:pt x="5366940" y="3874313"/>
                  </a:moveTo>
                  <a:cubicBezTo>
                    <a:pt x="5366940" y="3900595"/>
                    <a:pt x="5345634" y="3921909"/>
                    <a:pt x="5319360" y="3921909"/>
                  </a:cubicBezTo>
                  <a:lnTo>
                    <a:pt x="5319360" y="3940947"/>
                  </a:lnTo>
                  <a:cubicBezTo>
                    <a:pt x="5356149" y="3940947"/>
                    <a:pt x="5385971" y="3911114"/>
                    <a:pt x="5385971" y="3874313"/>
                  </a:cubicBezTo>
                  <a:lnTo>
                    <a:pt x="5366940" y="3874313"/>
                  </a:lnTo>
                  <a:close/>
                  <a:moveTo>
                    <a:pt x="5319360" y="19038"/>
                  </a:moveTo>
                  <a:cubicBezTo>
                    <a:pt x="5345634" y="19038"/>
                    <a:pt x="5366940" y="40348"/>
                    <a:pt x="5366940" y="66634"/>
                  </a:cubicBezTo>
                  <a:lnTo>
                    <a:pt x="5385971" y="66634"/>
                  </a:lnTo>
                  <a:cubicBezTo>
                    <a:pt x="5385971" y="29833"/>
                    <a:pt x="5356149" y="0"/>
                    <a:pt x="5319360" y="0"/>
                  </a:cubicBezTo>
                  <a:lnTo>
                    <a:pt x="5319360" y="19038"/>
                  </a:lnTo>
                  <a:close/>
                  <a:moveTo>
                    <a:pt x="66611" y="0"/>
                  </a:moveTo>
                  <a:cubicBezTo>
                    <a:pt x="29823" y="0"/>
                    <a:pt x="0" y="29833"/>
                    <a:pt x="0" y="66634"/>
                  </a:cubicBezTo>
                  <a:lnTo>
                    <a:pt x="19032" y="66634"/>
                  </a:lnTo>
                  <a:cubicBezTo>
                    <a:pt x="19032" y="40348"/>
                    <a:pt x="40334" y="19038"/>
                    <a:pt x="66611" y="19038"/>
                  </a:cubicBezTo>
                  <a:lnTo>
                    <a:pt x="66611" y="0"/>
                  </a:lnTo>
                  <a:close/>
                </a:path>
              </a:pathLst>
            </a:custGeom>
            <a:solidFill>
              <a:srgbClr val="000000">
                <a:alpha val="29803"/>
              </a:srgbClr>
            </a:solidFill>
            <a:ln>
              <a:noFill/>
            </a:ln>
          </p:spPr>
          <p:txBody>
            <a:bodyPr anchorCtr="0" anchor="ctr" bIns="17150" lIns="34275" spcFirstLastPara="1" rIns="34275" wrap="square" tIns="17150">
              <a:noAutofit/>
            </a:bodyPr>
            <a:lstStyle/>
            <a:p>
              <a:pPr indent="0" lvl="0" marL="0" marR="0" rtl="0" algn="l">
                <a:lnSpc>
                  <a:spcPct val="100000"/>
                </a:lnSpc>
                <a:spcBef>
                  <a:spcPts val="0"/>
                </a:spcBef>
                <a:spcAft>
                  <a:spcPts val="0"/>
                </a:spcAft>
                <a:buClr>
                  <a:srgbClr val="F0F6FC"/>
                </a:buClr>
                <a:buSzPts val="8300"/>
                <a:buFont typeface="Arial"/>
                <a:buNone/>
              </a:pPr>
              <a:r>
                <a:t/>
              </a:r>
              <a:endParaRPr b="1" i="0" sz="8300" u="none" cap="none" strike="noStrike">
                <a:solidFill>
                  <a:srgbClr val="F0F6FC"/>
                </a:solidFill>
                <a:latin typeface="Arial"/>
                <a:ea typeface="Arial"/>
                <a:cs typeface="Arial"/>
                <a:sym typeface="Arial"/>
              </a:endParaRPr>
            </a:p>
          </p:txBody>
        </p:sp>
      </p:grpSp>
      <p:sp>
        <p:nvSpPr>
          <p:cNvPr id="651" name="Google Shape;651;p70"/>
          <p:cNvSpPr/>
          <p:nvPr/>
        </p:nvSpPr>
        <p:spPr>
          <a:xfrm>
            <a:off x="324340" y="781050"/>
            <a:ext cx="4219500" cy="303600"/>
          </a:xfrm>
          <a:prstGeom prst="rect">
            <a:avLst/>
          </a:prstGeom>
          <a:solidFill>
            <a:srgbClr val="161B2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52" name="Google Shape;652;p70"/>
          <p:cNvSpPr/>
          <p:nvPr/>
        </p:nvSpPr>
        <p:spPr>
          <a:xfrm>
            <a:off x="1012845" y="1125506"/>
            <a:ext cx="2819400" cy="224100"/>
          </a:xfrm>
          <a:prstGeom prst="rect">
            <a:avLst/>
          </a:prstGeom>
          <a:solidFill>
            <a:srgbClr val="161B2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53" name="Google Shape;653;p70"/>
          <p:cNvSpPr txBox="1"/>
          <p:nvPr>
            <p:ph idx="1" type="subTitle"/>
          </p:nvPr>
        </p:nvSpPr>
        <p:spPr>
          <a:xfrm>
            <a:off x="457200" y="832104"/>
            <a:ext cx="3072300" cy="24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b="1" sz="1200">
                <a:solidFill>
                  <a:schemeClr val="lt1"/>
                </a:solidFill>
              </a:defRPr>
            </a:lvl2pPr>
            <a:lvl3pPr lvl="2" rtl="0">
              <a:spcBef>
                <a:spcPts val="0"/>
              </a:spcBef>
              <a:spcAft>
                <a:spcPts val="0"/>
              </a:spcAft>
              <a:buClr>
                <a:schemeClr val="lt1"/>
              </a:buClr>
              <a:buSzPts val="1200"/>
              <a:buNone/>
              <a:defRPr b="1" sz="1200">
                <a:solidFill>
                  <a:schemeClr val="lt1"/>
                </a:solidFill>
              </a:defRPr>
            </a:lvl3pPr>
            <a:lvl4pPr lvl="3" rtl="0">
              <a:spcBef>
                <a:spcPts val="0"/>
              </a:spcBef>
              <a:spcAft>
                <a:spcPts val="0"/>
              </a:spcAft>
              <a:buClr>
                <a:schemeClr val="lt1"/>
              </a:buClr>
              <a:buSzPts val="1200"/>
              <a:buNone/>
              <a:defRPr b="1" sz="1200">
                <a:solidFill>
                  <a:schemeClr val="lt1"/>
                </a:solidFill>
              </a:defRPr>
            </a:lvl4pPr>
            <a:lvl5pPr lvl="4" rtl="0">
              <a:spcBef>
                <a:spcPts val="0"/>
              </a:spcBef>
              <a:spcAft>
                <a:spcPts val="0"/>
              </a:spcAft>
              <a:buClr>
                <a:schemeClr val="lt1"/>
              </a:buClr>
              <a:buSzPts val="1200"/>
              <a:buNone/>
              <a:defRPr b="1" sz="1200">
                <a:solidFill>
                  <a:schemeClr val="lt1"/>
                </a:solidFill>
              </a:defRPr>
            </a:lvl5pPr>
            <a:lvl6pPr lvl="5" rtl="0">
              <a:spcBef>
                <a:spcPts val="0"/>
              </a:spcBef>
              <a:spcAft>
                <a:spcPts val="0"/>
              </a:spcAft>
              <a:buClr>
                <a:schemeClr val="lt1"/>
              </a:buClr>
              <a:buSzPts val="1200"/>
              <a:buNone/>
              <a:defRPr b="1" sz="1200">
                <a:solidFill>
                  <a:schemeClr val="lt1"/>
                </a:solidFill>
              </a:defRPr>
            </a:lvl6pPr>
            <a:lvl7pPr lvl="6" rtl="0">
              <a:spcBef>
                <a:spcPts val="0"/>
              </a:spcBef>
              <a:spcAft>
                <a:spcPts val="0"/>
              </a:spcAft>
              <a:buClr>
                <a:schemeClr val="lt1"/>
              </a:buClr>
              <a:buSzPts val="1200"/>
              <a:buNone/>
              <a:defRPr b="1" sz="1200">
                <a:solidFill>
                  <a:schemeClr val="lt1"/>
                </a:solidFill>
              </a:defRPr>
            </a:lvl7pPr>
            <a:lvl8pPr lvl="7" rtl="0">
              <a:spcBef>
                <a:spcPts val="0"/>
              </a:spcBef>
              <a:spcAft>
                <a:spcPts val="0"/>
              </a:spcAft>
              <a:buClr>
                <a:schemeClr val="lt1"/>
              </a:buClr>
              <a:buSzPts val="1200"/>
              <a:buNone/>
              <a:defRPr b="1" sz="1200">
                <a:solidFill>
                  <a:schemeClr val="lt1"/>
                </a:solidFill>
              </a:defRPr>
            </a:lvl8pPr>
            <a:lvl9pPr lvl="8" rtl="0">
              <a:spcBef>
                <a:spcPts val="0"/>
              </a:spcBef>
              <a:spcAft>
                <a:spcPts val="0"/>
              </a:spcAft>
              <a:buClr>
                <a:schemeClr val="lt1"/>
              </a:buClr>
              <a:buSzPts val="1200"/>
              <a:buNone/>
              <a:defRPr b="1" sz="1200">
                <a:solidFill>
                  <a:schemeClr val="lt1"/>
                </a:solidFill>
              </a:defRPr>
            </a:lvl9pPr>
          </a:lstStyle>
          <a:p/>
        </p:txBody>
      </p:sp>
      <p:sp>
        <p:nvSpPr>
          <p:cNvPr id="654" name="Google Shape;654;p70"/>
          <p:cNvSpPr txBox="1"/>
          <p:nvPr>
            <p:ph idx="2" type="subTitle"/>
          </p:nvPr>
        </p:nvSpPr>
        <p:spPr>
          <a:xfrm>
            <a:off x="1014984" y="1170432"/>
            <a:ext cx="3977700" cy="246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p:txBody>
      </p:sp>
      <p:sp>
        <p:nvSpPr>
          <p:cNvPr id="655" name="Google Shape;655;p70"/>
          <p:cNvSpPr txBox="1"/>
          <p:nvPr>
            <p:ph idx="3" type="subTitle"/>
          </p:nvPr>
        </p:nvSpPr>
        <p:spPr>
          <a:xfrm>
            <a:off x="1014984" y="1389888"/>
            <a:ext cx="3977700" cy="276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1pPr>
            <a:lvl2pPr lvl="1"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2pPr>
            <a:lvl3pPr lvl="2"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3pPr>
            <a:lvl4pPr lvl="3"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4pPr>
            <a:lvl5pPr lvl="4"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5pPr>
            <a:lvl6pPr lvl="5"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6pPr>
            <a:lvl7pPr lvl="6"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7pPr>
            <a:lvl8pPr lvl="7"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8pPr>
            <a:lvl9pPr lvl="8" rtl="0">
              <a:spcBef>
                <a:spcPts val="0"/>
              </a:spcBef>
              <a:spcAft>
                <a:spcPts val="0"/>
              </a:spcAft>
              <a:buClr>
                <a:schemeClr val="lt1"/>
              </a:buClr>
              <a:buSzPts val="1000"/>
              <a:buFont typeface="Courier New"/>
              <a:buNone/>
              <a:defRPr sz="1000">
                <a:solidFill>
                  <a:schemeClr val="lt1"/>
                </a:solidFill>
                <a:latin typeface="Courier New"/>
                <a:ea typeface="Courier New"/>
                <a:cs typeface="Courier New"/>
                <a:sym typeface="Courier New"/>
              </a:defRPr>
            </a:lvl9pPr>
          </a:lstStyle>
          <a:p/>
        </p:txBody>
      </p:sp>
      <p:sp>
        <p:nvSpPr>
          <p:cNvPr id="656" name="Google Shape;656;p70"/>
          <p:cNvSpPr txBox="1"/>
          <p:nvPr>
            <p:ph idx="4" type="subTitle"/>
          </p:nvPr>
        </p:nvSpPr>
        <p:spPr>
          <a:xfrm>
            <a:off x="5343151" y="2392675"/>
            <a:ext cx="3383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57" name="Google Shape;657;p70"/>
          <p:cNvSpPr txBox="1"/>
          <p:nvPr>
            <p:ph idx="5" type="subTitle"/>
          </p:nvPr>
        </p:nvSpPr>
        <p:spPr>
          <a:xfrm>
            <a:off x="5343150" y="2514600"/>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658" name="Google Shape;658;p70"/>
          <p:cNvSpPr txBox="1"/>
          <p:nvPr>
            <p:ph type="title"/>
          </p:nvPr>
        </p:nvSpPr>
        <p:spPr>
          <a:xfrm>
            <a:off x="5343151" y="1588075"/>
            <a:ext cx="3447900" cy="871500"/>
          </a:xfrm>
          <a:prstGeom prst="rect">
            <a:avLst/>
          </a:prstGeom>
          <a:noFill/>
          <a:ln>
            <a:noFill/>
          </a:ln>
        </p:spPr>
        <p:txBody>
          <a:bodyPr anchorCtr="0" anchor="b"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2000"/>
              <a:buFont typeface="Arial"/>
              <a:buNone/>
              <a:defRPr b="1" i="0" sz="2000" u="none" cap="none" strike="noStrike">
                <a:solidFill>
                  <a:srgbClr val="F0F6FC"/>
                </a:solidFill>
                <a:latin typeface="Arial"/>
                <a:ea typeface="Arial"/>
                <a:cs typeface="Arial"/>
                <a:sym typeface="Arial"/>
              </a:defRPr>
            </a:lvl9pPr>
          </a:lstStyle>
          <a:p/>
        </p:txBody>
      </p:sp>
      <p:sp>
        <p:nvSpPr>
          <p:cNvPr id="659" name="Google Shape;659;p70"/>
          <p:cNvSpPr txBox="1"/>
          <p:nvPr>
            <p:ph idx="6" type="subTitle"/>
          </p:nvPr>
        </p:nvSpPr>
        <p:spPr>
          <a:xfrm>
            <a:off x="5343150" y="2828925"/>
            <a:ext cx="3447900" cy="5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lank">
  <p:cSld name="Blank">
    <p:spTree>
      <p:nvGrpSpPr>
        <p:cNvPr id="127" name="Shape 127"/>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One quote">
  <p:cSld name="One quote_1">
    <p:spTree>
      <p:nvGrpSpPr>
        <p:cNvPr id="660" name="Shape 660"/>
        <p:cNvGrpSpPr/>
        <p:nvPr/>
      </p:nvGrpSpPr>
      <p:grpSpPr>
        <a:xfrm>
          <a:off x="0" y="0"/>
          <a:ext cx="0" cy="0"/>
          <a:chOff x="0" y="0"/>
          <a:chExt cx="0" cy="0"/>
        </a:xfrm>
      </p:grpSpPr>
      <p:sp>
        <p:nvSpPr>
          <p:cNvPr id="661" name="Google Shape;661;p71"/>
          <p:cNvSpPr/>
          <p:nvPr/>
        </p:nvSpPr>
        <p:spPr>
          <a:xfrm>
            <a:off x="722157" y="640896"/>
            <a:ext cx="7699800" cy="3861600"/>
          </a:xfrm>
          <a:prstGeom prst="roundRect">
            <a:avLst>
              <a:gd fmla="val 2079" name="adj"/>
            </a:avLst>
          </a:prstGeom>
          <a:gradFill>
            <a:gsLst>
              <a:gs pos="0">
                <a:schemeClr val="accent4"/>
              </a:gs>
              <a:gs pos="100000">
                <a:schemeClr val="accent1"/>
              </a:gs>
            </a:gsLst>
            <a:lin ang="8099331"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62" name="Google Shape;662;p71"/>
          <p:cNvSpPr/>
          <p:nvPr>
            <p:ph idx="2" type="pic"/>
          </p:nvPr>
        </p:nvSpPr>
        <p:spPr>
          <a:xfrm>
            <a:off x="4143373" y="2681999"/>
            <a:ext cx="857400" cy="857400"/>
          </a:xfrm>
          <a:prstGeom prst="ellipse">
            <a:avLst/>
          </a:prstGeom>
          <a:noFill/>
          <a:ln cap="flat" cmpd="sng" w="19050">
            <a:solidFill>
              <a:schemeClr val="lt1"/>
            </a:solidFill>
            <a:prstDash val="solid"/>
            <a:round/>
            <a:headEnd len="sm" w="sm" type="none"/>
            <a:tailEnd len="sm" w="sm" type="none"/>
          </a:ln>
          <a:effectLst>
            <a:reflection blurRad="0" dir="5400000" dist="28575" endA="0" endPos="11000" kx="0" rotWithShape="0" algn="bl" stA="20000" stPos="0" sy="-100000" ky="0"/>
          </a:effectLst>
        </p:spPr>
      </p:sp>
      <p:sp>
        <p:nvSpPr>
          <p:cNvPr id="663" name="Google Shape;663;p71"/>
          <p:cNvSpPr txBox="1"/>
          <p:nvPr/>
        </p:nvSpPr>
        <p:spPr>
          <a:xfrm>
            <a:off x="4271971" y="694236"/>
            <a:ext cx="600000" cy="1312200"/>
          </a:xfrm>
          <a:prstGeom prst="rect">
            <a:avLst/>
          </a:prstGeom>
          <a:noFill/>
          <a:ln>
            <a:noFill/>
          </a:ln>
        </p:spPr>
        <p:txBody>
          <a:bodyPr anchorCtr="0" anchor="t" bIns="17150" lIns="34275" spcFirstLastPara="1" rIns="34275" wrap="square" tIns="17150">
            <a:spAutoFit/>
          </a:bodyPr>
          <a:lstStyle/>
          <a:p>
            <a:pPr indent="0" lvl="0" marL="0" marR="0" rtl="0" algn="l">
              <a:lnSpc>
                <a:spcPct val="100000"/>
              </a:lnSpc>
              <a:spcBef>
                <a:spcPts val="0"/>
              </a:spcBef>
              <a:spcAft>
                <a:spcPts val="0"/>
              </a:spcAft>
              <a:buClr>
                <a:schemeClr val="lt1"/>
              </a:buClr>
              <a:buSzPts val="8300"/>
              <a:buFont typeface="Arial"/>
              <a:buNone/>
            </a:pPr>
            <a:r>
              <a:rPr b="1" i="0" lang="en" sz="8300" u="none" cap="none" strike="noStrike">
                <a:solidFill>
                  <a:schemeClr val="lt1"/>
                </a:solidFill>
                <a:latin typeface="Arial"/>
                <a:ea typeface="Arial"/>
                <a:cs typeface="Arial"/>
                <a:sym typeface="Arial"/>
              </a:rPr>
              <a:t>“</a:t>
            </a:r>
            <a:endParaRPr b="1" i="0" sz="8300" u="none" cap="none" strike="noStrike">
              <a:solidFill>
                <a:schemeClr val="lt1"/>
              </a:solidFill>
              <a:latin typeface="Arial"/>
              <a:ea typeface="Arial"/>
              <a:cs typeface="Arial"/>
              <a:sym typeface="Arial"/>
            </a:endParaRPr>
          </a:p>
        </p:txBody>
      </p:sp>
      <p:sp>
        <p:nvSpPr>
          <p:cNvPr id="664" name="Google Shape;664;p71"/>
          <p:cNvSpPr txBox="1"/>
          <p:nvPr>
            <p:ph idx="1" type="subTitle"/>
          </p:nvPr>
        </p:nvSpPr>
        <p:spPr>
          <a:xfrm>
            <a:off x="2807208" y="4014216"/>
            <a:ext cx="3538800" cy="338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p:txBody>
      </p:sp>
      <p:sp>
        <p:nvSpPr>
          <p:cNvPr id="665" name="Google Shape;665;p71"/>
          <p:cNvSpPr txBox="1"/>
          <p:nvPr>
            <p:ph idx="3" type="subTitle"/>
          </p:nvPr>
        </p:nvSpPr>
        <p:spPr>
          <a:xfrm>
            <a:off x="1979704" y="1379649"/>
            <a:ext cx="5184600" cy="1143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66" name="Google Shape;666;p71"/>
          <p:cNvSpPr txBox="1"/>
          <p:nvPr>
            <p:ph idx="4" type="subTitle"/>
          </p:nvPr>
        </p:nvSpPr>
        <p:spPr>
          <a:xfrm>
            <a:off x="2807208" y="3739896"/>
            <a:ext cx="3538800" cy="246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One quote">
  <p:cSld name="One quote_2_1">
    <p:spTree>
      <p:nvGrpSpPr>
        <p:cNvPr id="667" name="Shape 667"/>
        <p:cNvGrpSpPr/>
        <p:nvPr/>
      </p:nvGrpSpPr>
      <p:grpSpPr>
        <a:xfrm>
          <a:off x="0" y="0"/>
          <a:ext cx="0" cy="0"/>
          <a:chOff x="0" y="0"/>
          <a:chExt cx="0" cy="0"/>
        </a:xfrm>
      </p:grpSpPr>
      <p:sp>
        <p:nvSpPr>
          <p:cNvPr id="668" name="Google Shape;668;p72"/>
          <p:cNvSpPr/>
          <p:nvPr/>
        </p:nvSpPr>
        <p:spPr>
          <a:xfrm>
            <a:off x="722157" y="640896"/>
            <a:ext cx="7699800" cy="3861600"/>
          </a:xfrm>
          <a:prstGeom prst="roundRect">
            <a:avLst>
              <a:gd fmla="val 2079" name="adj"/>
            </a:avLst>
          </a:prstGeom>
          <a:gradFill>
            <a:gsLst>
              <a:gs pos="0">
                <a:schemeClr val="accent1"/>
              </a:gs>
              <a:gs pos="100000">
                <a:schemeClr val="accent2"/>
              </a:gs>
            </a:gsLst>
            <a:lin ang="3600008"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69" name="Google Shape;669;p72"/>
          <p:cNvSpPr/>
          <p:nvPr>
            <p:ph idx="2" type="pic"/>
          </p:nvPr>
        </p:nvSpPr>
        <p:spPr>
          <a:xfrm>
            <a:off x="4143373" y="2681999"/>
            <a:ext cx="857400" cy="857400"/>
          </a:xfrm>
          <a:prstGeom prst="ellipse">
            <a:avLst/>
          </a:prstGeom>
          <a:noFill/>
          <a:ln cap="flat" cmpd="sng" w="19050">
            <a:solidFill>
              <a:schemeClr val="lt1"/>
            </a:solidFill>
            <a:prstDash val="solid"/>
            <a:round/>
            <a:headEnd len="sm" w="sm" type="none"/>
            <a:tailEnd len="sm" w="sm" type="none"/>
          </a:ln>
          <a:effectLst>
            <a:reflection blurRad="0" dir="5400000" dist="28575" endA="0" endPos="12000" fadeDir="5400012" kx="0" rotWithShape="0" algn="bl" stA="20000" stPos="0" sy="-100000" ky="0"/>
          </a:effectLst>
        </p:spPr>
      </p:sp>
      <p:sp>
        <p:nvSpPr>
          <p:cNvPr id="670" name="Google Shape;670;p72"/>
          <p:cNvSpPr txBox="1"/>
          <p:nvPr/>
        </p:nvSpPr>
        <p:spPr>
          <a:xfrm>
            <a:off x="4271971" y="694236"/>
            <a:ext cx="600000" cy="1312200"/>
          </a:xfrm>
          <a:prstGeom prst="rect">
            <a:avLst/>
          </a:prstGeom>
          <a:noFill/>
          <a:ln>
            <a:noFill/>
          </a:ln>
        </p:spPr>
        <p:txBody>
          <a:bodyPr anchorCtr="0" anchor="t" bIns="17150" lIns="34275" spcFirstLastPara="1" rIns="34275" wrap="square" tIns="17150">
            <a:spAutoFit/>
          </a:bodyPr>
          <a:lstStyle/>
          <a:p>
            <a:pPr indent="0" lvl="0" marL="0" marR="0" rtl="0" algn="l">
              <a:lnSpc>
                <a:spcPct val="100000"/>
              </a:lnSpc>
              <a:spcBef>
                <a:spcPts val="0"/>
              </a:spcBef>
              <a:spcAft>
                <a:spcPts val="0"/>
              </a:spcAft>
              <a:buClr>
                <a:schemeClr val="lt1"/>
              </a:buClr>
              <a:buSzPts val="8300"/>
              <a:buFont typeface="Arial"/>
              <a:buNone/>
            </a:pPr>
            <a:r>
              <a:rPr b="1" i="0" lang="en" sz="8300" u="none" cap="none" strike="noStrike">
                <a:solidFill>
                  <a:schemeClr val="lt1"/>
                </a:solidFill>
                <a:latin typeface="Arial"/>
                <a:ea typeface="Arial"/>
                <a:cs typeface="Arial"/>
                <a:sym typeface="Arial"/>
              </a:rPr>
              <a:t>“</a:t>
            </a:r>
            <a:endParaRPr b="1" i="0" sz="8300" u="none" cap="none" strike="noStrike">
              <a:solidFill>
                <a:schemeClr val="lt1"/>
              </a:solidFill>
              <a:latin typeface="Arial"/>
              <a:ea typeface="Arial"/>
              <a:cs typeface="Arial"/>
              <a:sym typeface="Arial"/>
            </a:endParaRPr>
          </a:p>
        </p:txBody>
      </p:sp>
      <p:sp>
        <p:nvSpPr>
          <p:cNvPr id="671" name="Google Shape;671;p72"/>
          <p:cNvSpPr txBox="1"/>
          <p:nvPr>
            <p:ph idx="1" type="subTitle"/>
          </p:nvPr>
        </p:nvSpPr>
        <p:spPr>
          <a:xfrm>
            <a:off x="2807208" y="4014216"/>
            <a:ext cx="3538800" cy="338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p:txBody>
      </p:sp>
      <p:sp>
        <p:nvSpPr>
          <p:cNvPr id="672" name="Google Shape;672;p72"/>
          <p:cNvSpPr txBox="1"/>
          <p:nvPr>
            <p:ph idx="3" type="subTitle"/>
          </p:nvPr>
        </p:nvSpPr>
        <p:spPr>
          <a:xfrm>
            <a:off x="1979704" y="1379649"/>
            <a:ext cx="5184600" cy="1143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73" name="Google Shape;673;p72"/>
          <p:cNvSpPr txBox="1"/>
          <p:nvPr>
            <p:ph idx="4" type="subTitle"/>
          </p:nvPr>
        </p:nvSpPr>
        <p:spPr>
          <a:xfrm>
            <a:off x="2807208" y="3739896"/>
            <a:ext cx="3538800" cy="246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One quote">
  <p:cSld name="One quote_1_1">
    <p:spTree>
      <p:nvGrpSpPr>
        <p:cNvPr id="674" name="Shape 674"/>
        <p:cNvGrpSpPr/>
        <p:nvPr/>
      </p:nvGrpSpPr>
      <p:grpSpPr>
        <a:xfrm>
          <a:off x="0" y="0"/>
          <a:ext cx="0" cy="0"/>
          <a:chOff x="0" y="0"/>
          <a:chExt cx="0" cy="0"/>
        </a:xfrm>
      </p:grpSpPr>
      <p:sp>
        <p:nvSpPr>
          <p:cNvPr id="675" name="Google Shape;675;p73"/>
          <p:cNvSpPr/>
          <p:nvPr/>
        </p:nvSpPr>
        <p:spPr>
          <a:xfrm>
            <a:off x="722157" y="640896"/>
            <a:ext cx="7699800" cy="3861600"/>
          </a:xfrm>
          <a:prstGeom prst="roundRect">
            <a:avLst>
              <a:gd fmla="val 2079" name="adj"/>
            </a:avLst>
          </a:prstGeom>
          <a:gradFill>
            <a:gsLst>
              <a:gs pos="0">
                <a:schemeClr val="accent2"/>
              </a:gs>
              <a:gs pos="100000">
                <a:schemeClr val="accent6"/>
              </a:gs>
            </a:gsLst>
            <a:lin ang="3600008"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76" name="Google Shape;676;p73"/>
          <p:cNvSpPr/>
          <p:nvPr>
            <p:ph idx="2" type="pic"/>
          </p:nvPr>
        </p:nvSpPr>
        <p:spPr>
          <a:xfrm>
            <a:off x="4143373" y="2681999"/>
            <a:ext cx="857400" cy="857400"/>
          </a:xfrm>
          <a:prstGeom prst="ellipse">
            <a:avLst/>
          </a:prstGeom>
          <a:noFill/>
          <a:ln cap="flat" cmpd="sng" w="19050">
            <a:solidFill>
              <a:schemeClr val="lt1"/>
            </a:solidFill>
            <a:prstDash val="solid"/>
            <a:round/>
            <a:headEnd len="sm" w="sm" type="none"/>
            <a:tailEnd len="sm" w="sm" type="none"/>
          </a:ln>
          <a:effectLst>
            <a:reflection blurRad="0" dir="5400000" dist="38100" endA="0" endPos="12000" fadeDir="5400012" kx="0" rotWithShape="0" algn="bl" stA="20000" stPos="0" sy="-100000" ky="0"/>
          </a:effectLst>
        </p:spPr>
      </p:sp>
      <p:sp>
        <p:nvSpPr>
          <p:cNvPr id="677" name="Google Shape;677;p73"/>
          <p:cNvSpPr txBox="1"/>
          <p:nvPr/>
        </p:nvSpPr>
        <p:spPr>
          <a:xfrm>
            <a:off x="4271971" y="694236"/>
            <a:ext cx="600000" cy="1312200"/>
          </a:xfrm>
          <a:prstGeom prst="rect">
            <a:avLst/>
          </a:prstGeom>
          <a:noFill/>
          <a:ln>
            <a:noFill/>
          </a:ln>
        </p:spPr>
        <p:txBody>
          <a:bodyPr anchorCtr="0" anchor="t" bIns="17150" lIns="34275" spcFirstLastPara="1" rIns="34275" wrap="square" tIns="17150">
            <a:spAutoFit/>
          </a:bodyPr>
          <a:lstStyle/>
          <a:p>
            <a:pPr indent="0" lvl="0" marL="0" marR="0" rtl="0" algn="l">
              <a:lnSpc>
                <a:spcPct val="100000"/>
              </a:lnSpc>
              <a:spcBef>
                <a:spcPts val="0"/>
              </a:spcBef>
              <a:spcAft>
                <a:spcPts val="0"/>
              </a:spcAft>
              <a:buClr>
                <a:schemeClr val="lt1"/>
              </a:buClr>
              <a:buSzPts val="8300"/>
              <a:buFont typeface="Arial"/>
              <a:buNone/>
            </a:pPr>
            <a:r>
              <a:rPr b="1" i="0" lang="en" sz="8300" u="none" cap="none" strike="noStrike">
                <a:solidFill>
                  <a:schemeClr val="lt1"/>
                </a:solidFill>
                <a:latin typeface="Arial"/>
                <a:ea typeface="Arial"/>
                <a:cs typeface="Arial"/>
                <a:sym typeface="Arial"/>
              </a:rPr>
              <a:t>“</a:t>
            </a:r>
            <a:endParaRPr b="1" i="0" sz="8300" u="none" cap="none" strike="noStrike">
              <a:solidFill>
                <a:schemeClr val="lt1"/>
              </a:solidFill>
              <a:latin typeface="Arial"/>
              <a:ea typeface="Arial"/>
              <a:cs typeface="Arial"/>
              <a:sym typeface="Arial"/>
            </a:endParaRPr>
          </a:p>
        </p:txBody>
      </p:sp>
      <p:sp>
        <p:nvSpPr>
          <p:cNvPr id="678" name="Google Shape;678;p73"/>
          <p:cNvSpPr txBox="1"/>
          <p:nvPr>
            <p:ph idx="1" type="subTitle"/>
          </p:nvPr>
        </p:nvSpPr>
        <p:spPr>
          <a:xfrm>
            <a:off x="2807208" y="4014216"/>
            <a:ext cx="3538800" cy="338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lgn="ctr">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p:txBody>
      </p:sp>
      <p:sp>
        <p:nvSpPr>
          <p:cNvPr id="679" name="Google Shape;679;p73"/>
          <p:cNvSpPr txBox="1"/>
          <p:nvPr>
            <p:ph idx="3" type="subTitle"/>
          </p:nvPr>
        </p:nvSpPr>
        <p:spPr>
          <a:xfrm>
            <a:off x="1979704" y="1379649"/>
            <a:ext cx="5184600" cy="1143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80" name="Google Shape;680;p73"/>
          <p:cNvSpPr txBox="1"/>
          <p:nvPr>
            <p:ph idx="4" type="subTitle"/>
          </p:nvPr>
        </p:nvSpPr>
        <p:spPr>
          <a:xfrm>
            <a:off x="2807208" y="3739896"/>
            <a:ext cx="3538800" cy="246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1200"/>
              <a:buNone/>
              <a:defRPr sz="1200">
                <a:solidFill>
                  <a:schemeClr val="lt1"/>
                </a:solidFill>
              </a:defRPr>
            </a:lvl1pPr>
            <a:lvl2pPr lvl="1" rtl="0" algn="ctr">
              <a:spcBef>
                <a:spcPts val="0"/>
              </a:spcBef>
              <a:spcAft>
                <a:spcPts val="0"/>
              </a:spcAft>
              <a:buClr>
                <a:schemeClr val="lt1"/>
              </a:buClr>
              <a:buSzPts val="1200"/>
              <a:buNone/>
              <a:defRPr sz="1200">
                <a:solidFill>
                  <a:schemeClr val="lt1"/>
                </a:solidFill>
              </a:defRPr>
            </a:lvl2pPr>
            <a:lvl3pPr lvl="2" rtl="0" algn="ctr">
              <a:spcBef>
                <a:spcPts val="0"/>
              </a:spcBef>
              <a:spcAft>
                <a:spcPts val="0"/>
              </a:spcAft>
              <a:buClr>
                <a:schemeClr val="lt1"/>
              </a:buClr>
              <a:buSzPts val="1200"/>
              <a:buNone/>
              <a:defRPr sz="1200">
                <a:solidFill>
                  <a:schemeClr val="lt1"/>
                </a:solidFill>
              </a:defRPr>
            </a:lvl3pPr>
            <a:lvl4pPr lvl="3" rtl="0" algn="ctr">
              <a:spcBef>
                <a:spcPts val="0"/>
              </a:spcBef>
              <a:spcAft>
                <a:spcPts val="0"/>
              </a:spcAft>
              <a:buClr>
                <a:schemeClr val="lt1"/>
              </a:buClr>
              <a:buSzPts val="1200"/>
              <a:buNone/>
              <a:defRPr sz="1200">
                <a:solidFill>
                  <a:schemeClr val="lt1"/>
                </a:solidFill>
              </a:defRPr>
            </a:lvl4pPr>
            <a:lvl5pPr lvl="4" rtl="0" algn="ctr">
              <a:spcBef>
                <a:spcPts val="0"/>
              </a:spcBef>
              <a:spcAft>
                <a:spcPts val="0"/>
              </a:spcAft>
              <a:buClr>
                <a:schemeClr val="lt1"/>
              </a:buClr>
              <a:buSzPts val="1200"/>
              <a:buNone/>
              <a:defRPr sz="1200">
                <a:solidFill>
                  <a:schemeClr val="lt1"/>
                </a:solidFill>
              </a:defRPr>
            </a:lvl5pPr>
            <a:lvl6pPr lvl="5" rtl="0" algn="ctr">
              <a:spcBef>
                <a:spcPts val="0"/>
              </a:spcBef>
              <a:spcAft>
                <a:spcPts val="0"/>
              </a:spcAft>
              <a:buClr>
                <a:schemeClr val="lt1"/>
              </a:buClr>
              <a:buSzPts val="1200"/>
              <a:buNone/>
              <a:defRPr sz="1200">
                <a:solidFill>
                  <a:schemeClr val="lt1"/>
                </a:solidFill>
              </a:defRPr>
            </a:lvl6pPr>
            <a:lvl7pPr lvl="6" rtl="0" algn="ctr">
              <a:spcBef>
                <a:spcPts val="0"/>
              </a:spcBef>
              <a:spcAft>
                <a:spcPts val="0"/>
              </a:spcAft>
              <a:buClr>
                <a:schemeClr val="lt1"/>
              </a:buClr>
              <a:buSzPts val="1200"/>
              <a:buNone/>
              <a:defRPr sz="1200">
                <a:solidFill>
                  <a:schemeClr val="lt1"/>
                </a:solidFill>
              </a:defRPr>
            </a:lvl7pPr>
            <a:lvl8pPr lvl="7" rtl="0" algn="ctr">
              <a:spcBef>
                <a:spcPts val="0"/>
              </a:spcBef>
              <a:spcAft>
                <a:spcPts val="0"/>
              </a:spcAft>
              <a:buClr>
                <a:schemeClr val="lt1"/>
              </a:buClr>
              <a:buSzPts val="1200"/>
              <a:buNone/>
              <a:defRPr sz="1200">
                <a:solidFill>
                  <a:schemeClr val="lt1"/>
                </a:solidFill>
              </a:defRPr>
            </a:lvl8pPr>
            <a:lvl9pPr lvl="8" rtl="0" algn="ctr">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Two quotes">
  <p:cSld name="Two quotes">
    <p:spTree>
      <p:nvGrpSpPr>
        <p:cNvPr id="681" name="Shape 681"/>
        <p:cNvGrpSpPr/>
        <p:nvPr/>
      </p:nvGrpSpPr>
      <p:grpSpPr>
        <a:xfrm>
          <a:off x="0" y="0"/>
          <a:ext cx="0" cy="0"/>
          <a:chOff x="0" y="0"/>
          <a:chExt cx="0" cy="0"/>
        </a:xfrm>
      </p:grpSpPr>
      <p:sp>
        <p:nvSpPr>
          <p:cNvPr id="682" name="Google Shape;682;p74"/>
          <p:cNvSpPr/>
          <p:nvPr/>
        </p:nvSpPr>
        <p:spPr>
          <a:xfrm>
            <a:off x="4660600" y="742950"/>
            <a:ext cx="3657600" cy="3657600"/>
          </a:xfrm>
          <a:prstGeom prst="roundRect">
            <a:avLst>
              <a:gd fmla="val 2079" name="adj"/>
            </a:avLst>
          </a:prstGeom>
          <a:gradFill>
            <a:gsLst>
              <a:gs pos="0">
                <a:schemeClr val="accent4"/>
              </a:gs>
              <a:gs pos="62000">
                <a:schemeClr val="accent1"/>
              </a:gs>
              <a:gs pos="100000">
                <a:schemeClr val="accent1"/>
              </a:gs>
            </a:gsLst>
            <a:lin ang="8099331"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83" name="Google Shape;683;p74"/>
          <p:cNvSpPr txBox="1"/>
          <p:nvPr/>
        </p:nvSpPr>
        <p:spPr>
          <a:xfrm>
            <a:off x="4858455" y="777997"/>
            <a:ext cx="1001400" cy="13161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chemeClr val="accent3"/>
              </a:buClr>
              <a:buSzPts val="8300"/>
              <a:buFont typeface="Arial"/>
              <a:buNone/>
            </a:pPr>
            <a:r>
              <a:rPr b="1" i="0" lang="en" sz="8300" u="none" cap="none" strike="noStrike">
                <a:solidFill>
                  <a:schemeClr val="lt1"/>
                </a:solidFill>
                <a:latin typeface="Arial"/>
                <a:ea typeface="Arial"/>
                <a:cs typeface="Arial"/>
                <a:sym typeface="Arial"/>
              </a:rPr>
              <a:t>“</a:t>
            </a:r>
            <a:endParaRPr sz="500">
              <a:solidFill>
                <a:schemeClr val="lt1"/>
              </a:solidFill>
            </a:endParaRPr>
          </a:p>
        </p:txBody>
      </p:sp>
      <p:sp>
        <p:nvSpPr>
          <p:cNvPr id="684" name="Google Shape;684;p74"/>
          <p:cNvSpPr txBox="1"/>
          <p:nvPr>
            <p:ph idx="1" type="subTitle"/>
          </p:nvPr>
        </p:nvSpPr>
        <p:spPr>
          <a:xfrm>
            <a:off x="4823501" y="1689150"/>
            <a:ext cx="3337500" cy="149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85" name="Google Shape;685;p74"/>
          <p:cNvSpPr txBox="1"/>
          <p:nvPr>
            <p:ph idx="2" type="subTitle"/>
          </p:nvPr>
        </p:nvSpPr>
        <p:spPr>
          <a:xfrm>
            <a:off x="4823501" y="3774000"/>
            <a:ext cx="33375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p:txBody>
      </p:sp>
      <p:sp>
        <p:nvSpPr>
          <p:cNvPr id="686" name="Google Shape;686;p74"/>
          <p:cNvSpPr/>
          <p:nvPr/>
        </p:nvSpPr>
        <p:spPr>
          <a:xfrm>
            <a:off x="825800" y="742950"/>
            <a:ext cx="3657600" cy="3657600"/>
          </a:xfrm>
          <a:prstGeom prst="roundRect">
            <a:avLst>
              <a:gd fmla="val 2079" name="adj"/>
            </a:avLst>
          </a:prstGeom>
          <a:gradFill>
            <a:gsLst>
              <a:gs pos="0">
                <a:schemeClr val="accent1"/>
              </a:gs>
              <a:gs pos="47000">
                <a:schemeClr val="accent5"/>
              </a:gs>
              <a:gs pos="100000">
                <a:schemeClr val="accent2"/>
              </a:gs>
            </a:gsLst>
            <a:lin ang="8099331"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87" name="Google Shape;687;p74"/>
          <p:cNvSpPr txBox="1"/>
          <p:nvPr/>
        </p:nvSpPr>
        <p:spPr>
          <a:xfrm>
            <a:off x="1023655" y="777997"/>
            <a:ext cx="1001400" cy="13161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chemeClr val="accent3"/>
              </a:buClr>
              <a:buSzPts val="8300"/>
              <a:buFont typeface="Arial"/>
              <a:buNone/>
            </a:pPr>
            <a:r>
              <a:rPr b="1" i="0" lang="en" sz="8300" u="none" cap="none" strike="noStrike">
                <a:solidFill>
                  <a:schemeClr val="lt1"/>
                </a:solidFill>
                <a:latin typeface="Arial"/>
                <a:ea typeface="Arial"/>
                <a:cs typeface="Arial"/>
                <a:sym typeface="Arial"/>
              </a:rPr>
              <a:t>“</a:t>
            </a:r>
            <a:endParaRPr sz="500">
              <a:solidFill>
                <a:schemeClr val="lt1"/>
              </a:solidFill>
            </a:endParaRPr>
          </a:p>
        </p:txBody>
      </p:sp>
      <p:sp>
        <p:nvSpPr>
          <p:cNvPr id="688" name="Google Shape;688;p74"/>
          <p:cNvSpPr txBox="1"/>
          <p:nvPr>
            <p:ph idx="3" type="subTitle"/>
          </p:nvPr>
        </p:nvSpPr>
        <p:spPr>
          <a:xfrm>
            <a:off x="988701" y="1689150"/>
            <a:ext cx="3337500" cy="149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89" name="Google Shape;689;p74"/>
          <p:cNvSpPr txBox="1"/>
          <p:nvPr>
            <p:ph idx="4" type="subTitle"/>
          </p:nvPr>
        </p:nvSpPr>
        <p:spPr>
          <a:xfrm>
            <a:off x="988701" y="3774000"/>
            <a:ext cx="33375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Two quotes">
  <p:cSld name="Two quotes_1">
    <p:spTree>
      <p:nvGrpSpPr>
        <p:cNvPr id="690" name="Shape 690"/>
        <p:cNvGrpSpPr/>
        <p:nvPr/>
      </p:nvGrpSpPr>
      <p:grpSpPr>
        <a:xfrm>
          <a:off x="0" y="0"/>
          <a:ext cx="0" cy="0"/>
          <a:chOff x="0" y="0"/>
          <a:chExt cx="0" cy="0"/>
        </a:xfrm>
      </p:grpSpPr>
      <p:sp>
        <p:nvSpPr>
          <p:cNvPr id="691" name="Google Shape;691;p75"/>
          <p:cNvSpPr/>
          <p:nvPr/>
        </p:nvSpPr>
        <p:spPr>
          <a:xfrm>
            <a:off x="4660600" y="742950"/>
            <a:ext cx="3657600" cy="3657600"/>
          </a:xfrm>
          <a:prstGeom prst="roundRect">
            <a:avLst>
              <a:gd fmla="val 2079" name="adj"/>
            </a:avLst>
          </a:prstGeom>
          <a:gradFill>
            <a:gsLst>
              <a:gs pos="0">
                <a:schemeClr val="accent3"/>
              </a:gs>
              <a:gs pos="61000">
                <a:schemeClr val="accent6"/>
              </a:gs>
              <a:gs pos="100000">
                <a:schemeClr val="accent6"/>
              </a:gs>
            </a:gsLst>
            <a:lin ang="8099331"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92" name="Google Shape;692;p75"/>
          <p:cNvSpPr/>
          <p:nvPr/>
        </p:nvSpPr>
        <p:spPr>
          <a:xfrm>
            <a:off x="825800" y="742950"/>
            <a:ext cx="3657600" cy="3657600"/>
          </a:xfrm>
          <a:prstGeom prst="roundRect">
            <a:avLst>
              <a:gd fmla="val 2079" name="adj"/>
            </a:avLst>
          </a:prstGeom>
          <a:gradFill>
            <a:gsLst>
              <a:gs pos="0">
                <a:schemeClr val="accent2"/>
              </a:gs>
              <a:gs pos="100000">
                <a:schemeClr val="accent6"/>
              </a:gs>
            </a:gsLst>
            <a:lin ang="18900044"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693" name="Google Shape;693;p75"/>
          <p:cNvSpPr txBox="1"/>
          <p:nvPr/>
        </p:nvSpPr>
        <p:spPr>
          <a:xfrm>
            <a:off x="4858455" y="777997"/>
            <a:ext cx="1001400" cy="13161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chemeClr val="accent3"/>
              </a:buClr>
              <a:buSzPts val="8300"/>
              <a:buFont typeface="Arial"/>
              <a:buNone/>
            </a:pPr>
            <a:r>
              <a:rPr b="1" i="0" lang="en" sz="8300" u="none" cap="none" strike="noStrike">
                <a:solidFill>
                  <a:schemeClr val="lt1"/>
                </a:solidFill>
                <a:latin typeface="Arial"/>
                <a:ea typeface="Arial"/>
                <a:cs typeface="Arial"/>
                <a:sym typeface="Arial"/>
              </a:rPr>
              <a:t>“</a:t>
            </a:r>
            <a:endParaRPr sz="500">
              <a:solidFill>
                <a:schemeClr val="lt1"/>
              </a:solidFill>
            </a:endParaRPr>
          </a:p>
        </p:txBody>
      </p:sp>
      <p:sp>
        <p:nvSpPr>
          <p:cNvPr id="694" name="Google Shape;694;p75"/>
          <p:cNvSpPr txBox="1"/>
          <p:nvPr>
            <p:ph idx="1" type="subTitle"/>
          </p:nvPr>
        </p:nvSpPr>
        <p:spPr>
          <a:xfrm>
            <a:off x="4823501" y="1689150"/>
            <a:ext cx="3337500" cy="149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95" name="Google Shape;695;p75"/>
          <p:cNvSpPr txBox="1"/>
          <p:nvPr>
            <p:ph idx="2" type="subTitle"/>
          </p:nvPr>
        </p:nvSpPr>
        <p:spPr>
          <a:xfrm>
            <a:off x="4823501" y="3774000"/>
            <a:ext cx="33375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p:txBody>
      </p:sp>
      <p:sp>
        <p:nvSpPr>
          <p:cNvPr id="696" name="Google Shape;696;p75"/>
          <p:cNvSpPr txBox="1"/>
          <p:nvPr/>
        </p:nvSpPr>
        <p:spPr>
          <a:xfrm>
            <a:off x="1023655" y="777997"/>
            <a:ext cx="1001400" cy="13161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chemeClr val="accent3"/>
              </a:buClr>
              <a:buSzPts val="8300"/>
              <a:buFont typeface="Arial"/>
              <a:buNone/>
            </a:pPr>
            <a:r>
              <a:rPr b="1" i="0" lang="en" sz="8300" u="none" cap="none" strike="noStrike">
                <a:solidFill>
                  <a:schemeClr val="lt1"/>
                </a:solidFill>
                <a:latin typeface="Arial"/>
                <a:ea typeface="Arial"/>
                <a:cs typeface="Arial"/>
                <a:sym typeface="Arial"/>
              </a:rPr>
              <a:t>“</a:t>
            </a:r>
            <a:endParaRPr sz="500">
              <a:solidFill>
                <a:schemeClr val="lt1"/>
              </a:solidFill>
            </a:endParaRPr>
          </a:p>
        </p:txBody>
      </p:sp>
      <p:sp>
        <p:nvSpPr>
          <p:cNvPr id="697" name="Google Shape;697;p75"/>
          <p:cNvSpPr txBox="1"/>
          <p:nvPr>
            <p:ph idx="3" type="subTitle"/>
          </p:nvPr>
        </p:nvSpPr>
        <p:spPr>
          <a:xfrm>
            <a:off x="988701" y="1689150"/>
            <a:ext cx="3337500" cy="149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98" name="Google Shape;698;p75"/>
          <p:cNvSpPr txBox="1"/>
          <p:nvPr>
            <p:ph idx="4" type="subTitle"/>
          </p:nvPr>
        </p:nvSpPr>
        <p:spPr>
          <a:xfrm>
            <a:off x="988701" y="3774000"/>
            <a:ext cx="33375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2pPr>
            <a:lvl3pPr lvl="2"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3pPr>
            <a:lvl4pPr lvl="3"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4pPr>
            <a:lvl5pPr lvl="4"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5pPr>
            <a:lvl6pPr lvl="5"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6pPr>
            <a:lvl7pPr lvl="6"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7pPr>
            <a:lvl8pPr lvl="7"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8pPr>
            <a:lvl9pPr lvl="8"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One tweet">
  <p:cSld name="One tweet">
    <p:spTree>
      <p:nvGrpSpPr>
        <p:cNvPr id="699" name="Shape 699"/>
        <p:cNvGrpSpPr/>
        <p:nvPr/>
      </p:nvGrpSpPr>
      <p:grpSpPr>
        <a:xfrm>
          <a:off x="0" y="0"/>
          <a:ext cx="0" cy="0"/>
          <a:chOff x="0" y="0"/>
          <a:chExt cx="0" cy="0"/>
        </a:xfrm>
      </p:grpSpPr>
      <p:pic>
        <p:nvPicPr>
          <p:cNvPr id="700" name="Google Shape;700;p76"/>
          <p:cNvPicPr preferRelativeResize="0"/>
          <p:nvPr/>
        </p:nvPicPr>
        <p:blipFill rotWithShape="1">
          <a:blip r:embed="rId2">
            <a:alphaModFix/>
          </a:blip>
          <a:srcRect b="9169" l="0" r="0" t="9177"/>
          <a:stretch/>
        </p:blipFill>
        <p:spPr>
          <a:xfrm>
            <a:off x="2361342" y="1930067"/>
            <a:ext cx="276858" cy="226054"/>
          </a:xfrm>
          <a:prstGeom prst="rect">
            <a:avLst/>
          </a:prstGeom>
          <a:noFill/>
          <a:ln>
            <a:noFill/>
          </a:ln>
        </p:spPr>
      </p:pic>
      <p:sp>
        <p:nvSpPr>
          <p:cNvPr id="701" name="Google Shape;701;p76"/>
          <p:cNvSpPr txBox="1"/>
          <p:nvPr>
            <p:ph idx="1" type="subTitle"/>
          </p:nvPr>
        </p:nvSpPr>
        <p:spPr>
          <a:xfrm>
            <a:off x="2359150" y="2286000"/>
            <a:ext cx="4416600" cy="74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b="1" sz="1600">
                <a:solidFill>
                  <a:schemeClr val="dk1"/>
                </a:solidFill>
              </a:defRPr>
            </a:lvl2pPr>
            <a:lvl3pPr lvl="2" rtl="0">
              <a:spcBef>
                <a:spcPts val="0"/>
              </a:spcBef>
              <a:spcAft>
                <a:spcPts val="0"/>
              </a:spcAft>
              <a:buClr>
                <a:schemeClr val="dk1"/>
              </a:buClr>
              <a:buSzPts val="1600"/>
              <a:buNone/>
              <a:defRPr b="1" sz="1600">
                <a:solidFill>
                  <a:schemeClr val="dk1"/>
                </a:solidFill>
              </a:defRPr>
            </a:lvl3pPr>
            <a:lvl4pPr lvl="3" rtl="0">
              <a:spcBef>
                <a:spcPts val="0"/>
              </a:spcBef>
              <a:spcAft>
                <a:spcPts val="0"/>
              </a:spcAft>
              <a:buClr>
                <a:schemeClr val="dk1"/>
              </a:buClr>
              <a:buSzPts val="1600"/>
              <a:buNone/>
              <a:defRPr b="1" sz="1600">
                <a:solidFill>
                  <a:schemeClr val="dk1"/>
                </a:solidFill>
              </a:defRPr>
            </a:lvl4pPr>
            <a:lvl5pPr lvl="4" rtl="0">
              <a:spcBef>
                <a:spcPts val="0"/>
              </a:spcBef>
              <a:spcAft>
                <a:spcPts val="0"/>
              </a:spcAft>
              <a:buClr>
                <a:schemeClr val="dk1"/>
              </a:buClr>
              <a:buSzPts val="1600"/>
              <a:buNone/>
              <a:defRPr b="1" sz="1600">
                <a:solidFill>
                  <a:schemeClr val="dk1"/>
                </a:solidFill>
              </a:defRPr>
            </a:lvl5pPr>
            <a:lvl6pPr lvl="5" rtl="0">
              <a:spcBef>
                <a:spcPts val="0"/>
              </a:spcBef>
              <a:spcAft>
                <a:spcPts val="0"/>
              </a:spcAft>
              <a:buClr>
                <a:schemeClr val="dk1"/>
              </a:buClr>
              <a:buSzPts val="1600"/>
              <a:buNone/>
              <a:defRPr b="1" sz="1600">
                <a:solidFill>
                  <a:schemeClr val="dk1"/>
                </a:solidFill>
              </a:defRPr>
            </a:lvl6pPr>
            <a:lvl7pPr lvl="6" rtl="0">
              <a:spcBef>
                <a:spcPts val="0"/>
              </a:spcBef>
              <a:spcAft>
                <a:spcPts val="0"/>
              </a:spcAft>
              <a:buClr>
                <a:schemeClr val="dk1"/>
              </a:buClr>
              <a:buSzPts val="1600"/>
              <a:buNone/>
              <a:defRPr b="1" sz="1600">
                <a:solidFill>
                  <a:schemeClr val="dk1"/>
                </a:solidFill>
              </a:defRPr>
            </a:lvl7pPr>
            <a:lvl8pPr lvl="7" rtl="0">
              <a:spcBef>
                <a:spcPts val="0"/>
              </a:spcBef>
              <a:spcAft>
                <a:spcPts val="0"/>
              </a:spcAft>
              <a:buClr>
                <a:schemeClr val="dk1"/>
              </a:buClr>
              <a:buSzPts val="1600"/>
              <a:buNone/>
              <a:defRPr b="1" sz="1600">
                <a:solidFill>
                  <a:schemeClr val="dk1"/>
                </a:solidFill>
              </a:defRPr>
            </a:lvl8pPr>
            <a:lvl9pPr lvl="8" rtl="0">
              <a:spcBef>
                <a:spcPts val="0"/>
              </a:spcBef>
              <a:spcAft>
                <a:spcPts val="0"/>
              </a:spcAft>
              <a:buClr>
                <a:schemeClr val="dk1"/>
              </a:buClr>
              <a:buSzPts val="1600"/>
              <a:buNone/>
              <a:defRPr b="1" sz="1600">
                <a:solidFill>
                  <a:schemeClr val="dk1"/>
                </a:solidFill>
              </a:defRPr>
            </a:lvl9pPr>
          </a:lstStyle>
          <a:p/>
        </p:txBody>
      </p:sp>
      <p:sp>
        <p:nvSpPr>
          <p:cNvPr id="702" name="Google Shape;702;p76"/>
          <p:cNvSpPr txBox="1"/>
          <p:nvPr>
            <p:ph idx="2" type="subTitle"/>
          </p:nvPr>
        </p:nvSpPr>
        <p:spPr>
          <a:xfrm>
            <a:off x="2359152" y="3099816"/>
            <a:ext cx="4416600" cy="16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9pPr>
          </a:lstStyle>
          <a:p/>
        </p:txBody>
      </p:sp>
      <p:sp>
        <p:nvSpPr>
          <p:cNvPr id="703" name="Google Shape;703;p76"/>
          <p:cNvSpPr txBox="1"/>
          <p:nvPr>
            <p:ph idx="3" type="subTitle"/>
          </p:nvPr>
        </p:nvSpPr>
        <p:spPr>
          <a:xfrm>
            <a:off x="2734050" y="1892800"/>
            <a:ext cx="4416600" cy="31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2pPr>
            <a:lvl3pPr lvl="2"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3pPr>
            <a:lvl4pPr lvl="3"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4pPr>
            <a:lvl5pPr lvl="4"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5pPr>
            <a:lvl6pPr lvl="5"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6pPr>
            <a:lvl7pPr lvl="6"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7pPr>
            <a:lvl8pPr lvl="7"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8pPr>
            <a:lvl9pPr lvl="8" rtl="0">
              <a:spcBef>
                <a:spcPts val="0"/>
              </a:spcBef>
              <a:spcAft>
                <a:spcPts val="0"/>
              </a:spcAft>
              <a:buClr>
                <a:schemeClr val="dk2"/>
              </a:buClr>
              <a:buSzPts val="1600"/>
              <a:buFont typeface="Courier New"/>
              <a:buNone/>
              <a:defRPr sz="1600">
                <a:solidFill>
                  <a:schemeClr val="dk2"/>
                </a:solidFill>
                <a:latin typeface="Courier New"/>
                <a:ea typeface="Courier New"/>
                <a:cs typeface="Courier New"/>
                <a:sym typeface="Courier New"/>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One tweet with photo">
  <p:cSld name="One tweet with photo">
    <p:spTree>
      <p:nvGrpSpPr>
        <p:cNvPr id="704" name="Shape 704"/>
        <p:cNvGrpSpPr/>
        <p:nvPr/>
      </p:nvGrpSpPr>
      <p:grpSpPr>
        <a:xfrm>
          <a:off x="0" y="0"/>
          <a:ext cx="0" cy="0"/>
          <a:chOff x="0" y="0"/>
          <a:chExt cx="0" cy="0"/>
        </a:xfrm>
      </p:grpSpPr>
      <p:sp>
        <p:nvSpPr>
          <p:cNvPr id="705" name="Google Shape;705;p77"/>
          <p:cNvSpPr/>
          <p:nvPr>
            <p:ph idx="2" type="pic"/>
          </p:nvPr>
        </p:nvSpPr>
        <p:spPr>
          <a:xfrm>
            <a:off x="1161493" y="1645831"/>
            <a:ext cx="1714500" cy="1714500"/>
          </a:xfrm>
          <a:prstGeom prst="roundRect">
            <a:avLst>
              <a:gd fmla="val 50000" name="adj"/>
            </a:avLst>
          </a:prstGeom>
          <a:noFill/>
          <a:ln cap="flat" cmpd="sng" w="19050">
            <a:solidFill>
              <a:srgbClr val="A371F7"/>
            </a:solidFill>
            <a:prstDash val="solid"/>
            <a:round/>
            <a:headEnd len="sm" w="sm" type="none"/>
            <a:tailEnd len="sm" w="sm" type="none"/>
          </a:ln>
          <a:effectLst>
            <a:reflection blurRad="0" dir="5400000" dist="19050" endA="0" endPos="25000" kx="0" rotWithShape="0" algn="bl" stA="15000" stPos="0" sy="-100000" ky="0"/>
          </a:effectLst>
        </p:spPr>
      </p:sp>
      <p:pic>
        <p:nvPicPr>
          <p:cNvPr id="706" name="Google Shape;706;p77"/>
          <p:cNvPicPr preferRelativeResize="0"/>
          <p:nvPr/>
        </p:nvPicPr>
        <p:blipFill rotWithShape="1">
          <a:blip r:embed="rId2">
            <a:alphaModFix/>
          </a:blip>
          <a:srcRect b="9169" l="0" r="0" t="9177"/>
          <a:stretch/>
        </p:blipFill>
        <p:spPr>
          <a:xfrm>
            <a:off x="3347689" y="1889336"/>
            <a:ext cx="276858" cy="226054"/>
          </a:xfrm>
          <a:prstGeom prst="rect">
            <a:avLst/>
          </a:prstGeom>
          <a:noFill/>
          <a:ln>
            <a:noFill/>
          </a:ln>
        </p:spPr>
      </p:pic>
      <p:sp>
        <p:nvSpPr>
          <p:cNvPr id="707" name="Google Shape;707;p77"/>
          <p:cNvSpPr txBox="1"/>
          <p:nvPr>
            <p:ph idx="1" type="subTitle"/>
          </p:nvPr>
        </p:nvSpPr>
        <p:spPr>
          <a:xfrm>
            <a:off x="3346704" y="2240280"/>
            <a:ext cx="4325100" cy="72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b="1" sz="1600">
                <a:solidFill>
                  <a:schemeClr val="dk1"/>
                </a:solidFill>
              </a:defRPr>
            </a:lvl2pPr>
            <a:lvl3pPr lvl="2" rtl="0">
              <a:spcBef>
                <a:spcPts val="0"/>
              </a:spcBef>
              <a:spcAft>
                <a:spcPts val="0"/>
              </a:spcAft>
              <a:buClr>
                <a:schemeClr val="dk1"/>
              </a:buClr>
              <a:buSzPts val="1600"/>
              <a:buNone/>
              <a:defRPr b="1" sz="1600">
                <a:solidFill>
                  <a:schemeClr val="dk1"/>
                </a:solidFill>
              </a:defRPr>
            </a:lvl3pPr>
            <a:lvl4pPr lvl="3" rtl="0">
              <a:spcBef>
                <a:spcPts val="0"/>
              </a:spcBef>
              <a:spcAft>
                <a:spcPts val="0"/>
              </a:spcAft>
              <a:buClr>
                <a:schemeClr val="dk1"/>
              </a:buClr>
              <a:buSzPts val="1600"/>
              <a:buNone/>
              <a:defRPr b="1" sz="1600">
                <a:solidFill>
                  <a:schemeClr val="dk1"/>
                </a:solidFill>
              </a:defRPr>
            </a:lvl4pPr>
            <a:lvl5pPr lvl="4" rtl="0">
              <a:spcBef>
                <a:spcPts val="0"/>
              </a:spcBef>
              <a:spcAft>
                <a:spcPts val="0"/>
              </a:spcAft>
              <a:buClr>
                <a:schemeClr val="dk1"/>
              </a:buClr>
              <a:buSzPts val="1600"/>
              <a:buNone/>
              <a:defRPr b="1" sz="1600">
                <a:solidFill>
                  <a:schemeClr val="dk1"/>
                </a:solidFill>
              </a:defRPr>
            </a:lvl5pPr>
            <a:lvl6pPr lvl="5" rtl="0">
              <a:spcBef>
                <a:spcPts val="0"/>
              </a:spcBef>
              <a:spcAft>
                <a:spcPts val="0"/>
              </a:spcAft>
              <a:buClr>
                <a:schemeClr val="dk1"/>
              </a:buClr>
              <a:buSzPts val="1600"/>
              <a:buNone/>
              <a:defRPr b="1" sz="1600">
                <a:solidFill>
                  <a:schemeClr val="dk1"/>
                </a:solidFill>
              </a:defRPr>
            </a:lvl6pPr>
            <a:lvl7pPr lvl="6" rtl="0">
              <a:spcBef>
                <a:spcPts val="0"/>
              </a:spcBef>
              <a:spcAft>
                <a:spcPts val="0"/>
              </a:spcAft>
              <a:buClr>
                <a:schemeClr val="dk1"/>
              </a:buClr>
              <a:buSzPts val="1600"/>
              <a:buNone/>
              <a:defRPr b="1" sz="1600">
                <a:solidFill>
                  <a:schemeClr val="dk1"/>
                </a:solidFill>
              </a:defRPr>
            </a:lvl7pPr>
            <a:lvl8pPr lvl="7" rtl="0">
              <a:spcBef>
                <a:spcPts val="0"/>
              </a:spcBef>
              <a:spcAft>
                <a:spcPts val="0"/>
              </a:spcAft>
              <a:buClr>
                <a:schemeClr val="dk1"/>
              </a:buClr>
              <a:buSzPts val="1600"/>
              <a:buNone/>
              <a:defRPr b="1" sz="1600">
                <a:solidFill>
                  <a:schemeClr val="dk1"/>
                </a:solidFill>
              </a:defRPr>
            </a:lvl8pPr>
            <a:lvl9pPr lvl="8" rtl="0">
              <a:spcBef>
                <a:spcPts val="0"/>
              </a:spcBef>
              <a:spcAft>
                <a:spcPts val="0"/>
              </a:spcAft>
              <a:buClr>
                <a:schemeClr val="dk1"/>
              </a:buClr>
              <a:buSzPts val="1600"/>
              <a:buNone/>
              <a:defRPr b="1" sz="1600">
                <a:solidFill>
                  <a:schemeClr val="dk1"/>
                </a:solidFill>
              </a:defRPr>
            </a:lvl9pPr>
          </a:lstStyle>
          <a:p/>
        </p:txBody>
      </p:sp>
      <p:sp>
        <p:nvSpPr>
          <p:cNvPr id="708" name="Google Shape;708;p77"/>
          <p:cNvSpPr txBox="1"/>
          <p:nvPr>
            <p:ph idx="3" type="subTitle"/>
          </p:nvPr>
        </p:nvSpPr>
        <p:spPr>
          <a:xfrm>
            <a:off x="3346704" y="3063240"/>
            <a:ext cx="4325100" cy="16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709" name="Google Shape;709;p77"/>
          <p:cNvSpPr txBox="1"/>
          <p:nvPr>
            <p:ph idx="4" type="subTitle"/>
          </p:nvPr>
        </p:nvSpPr>
        <p:spPr>
          <a:xfrm>
            <a:off x="3721599" y="1828900"/>
            <a:ext cx="4368600" cy="31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Two tweets">
  <p:cSld name="Two tweets">
    <p:spTree>
      <p:nvGrpSpPr>
        <p:cNvPr id="710" name="Shape 710"/>
        <p:cNvGrpSpPr/>
        <p:nvPr/>
      </p:nvGrpSpPr>
      <p:grpSpPr>
        <a:xfrm>
          <a:off x="0" y="0"/>
          <a:ext cx="0" cy="0"/>
          <a:chOff x="0" y="0"/>
          <a:chExt cx="0" cy="0"/>
        </a:xfrm>
      </p:grpSpPr>
      <p:sp>
        <p:nvSpPr>
          <p:cNvPr id="711" name="Google Shape;711;p78"/>
          <p:cNvSpPr/>
          <p:nvPr/>
        </p:nvSpPr>
        <p:spPr>
          <a:xfrm>
            <a:off x="4700297" y="1202053"/>
            <a:ext cx="3657600" cy="27432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i="0" sz="900" u="none" cap="none" strike="noStrike">
              <a:solidFill>
                <a:schemeClr val="dk1"/>
              </a:solidFill>
            </a:endParaRPr>
          </a:p>
        </p:txBody>
      </p:sp>
      <p:sp>
        <p:nvSpPr>
          <p:cNvPr id="712" name="Google Shape;712;p78"/>
          <p:cNvSpPr/>
          <p:nvPr/>
        </p:nvSpPr>
        <p:spPr>
          <a:xfrm>
            <a:off x="795047" y="1198253"/>
            <a:ext cx="3657600" cy="2743200"/>
          </a:xfrm>
          <a:prstGeom prst="roundRect">
            <a:avLst>
              <a:gd fmla="val 4602" name="adj"/>
            </a:avLst>
          </a:prstGeom>
          <a:noFill/>
          <a:ln cap="flat" cmpd="sng" w="9525">
            <a:solidFill>
              <a:schemeClr val="l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i="0" sz="900" u="none" cap="none" strike="noStrike">
              <a:solidFill>
                <a:schemeClr val="dk1"/>
              </a:solidFill>
            </a:endParaRPr>
          </a:p>
        </p:txBody>
      </p:sp>
      <p:pic>
        <p:nvPicPr>
          <p:cNvPr id="713" name="Google Shape;713;p78"/>
          <p:cNvPicPr preferRelativeResize="0"/>
          <p:nvPr/>
        </p:nvPicPr>
        <p:blipFill rotWithShape="1">
          <a:blip r:embed="rId2">
            <a:alphaModFix/>
          </a:blip>
          <a:srcRect b="9169" l="0" r="0" t="9177"/>
          <a:stretch/>
        </p:blipFill>
        <p:spPr>
          <a:xfrm>
            <a:off x="1091351" y="1617048"/>
            <a:ext cx="276860" cy="226056"/>
          </a:xfrm>
          <a:prstGeom prst="rect">
            <a:avLst/>
          </a:prstGeom>
          <a:noFill/>
          <a:ln>
            <a:noFill/>
          </a:ln>
        </p:spPr>
      </p:pic>
      <p:sp>
        <p:nvSpPr>
          <p:cNvPr id="714" name="Google Shape;714;p78"/>
          <p:cNvSpPr txBox="1"/>
          <p:nvPr>
            <p:ph idx="1" type="subTitle"/>
          </p:nvPr>
        </p:nvSpPr>
        <p:spPr>
          <a:xfrm>
            <a:off x="997688" y="2116450"/>
            <a:ext cx="3180900" cy="914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15" name="Google Shape;715;p78"/>
          <p:cNvSpPr txBox="1"/>
          <p:nvPr>
            <p:ph idx="2" type="subTitle"/>
          </p:nvPr>
        </p:nvSpPr>
        <p:spPr>
          <a:xfrm>
            <a:off x="997688" y="3494150"/>
            <a:ext cx="3180900" cy="16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716" name="Google Shape;716;p78"/>
          <p:cNvSpPr txBox="1"/>
          <p:nvPr>
            <p:ph idx="3" type="subTitle"/>
          </p:nvPr>
        </p:nvSpPr>
        <p:spPr>
          <a:xfrm>
            <a:off x="1457938" y="1570875"/>
            <a:ext cx="2720700" cy="31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p:txBody>
      </p:sp>
      <p:sp>
        <p:nvSpPr>
          <p:cNvPr id="717" name="Google Shape;717;p78"/>
          <p:cNvSpPr/>
          <p:nvPr/>
        </p:nvSpPr>
        <p:spPr>
          <a:xfrm flipH="1" rot="-5400000">
            <a:off x="452363" y="1823032"/>
            <a:ext cx="685800" cy="18300"/>
          </a:xfrm>
          <a:prstGeom prst="roundRect">
            <a:avLst>
              <a:gd fmla="val 50000" name="adj"/>
            </a:avLst>
          </a:prstGeom>
          <a:gradFill>
            <a:gsLst>
              <a:gs pos="0">
                <a:srgbClr val="A371F7"/>
              </a:gs>
              <a:gs pos="100000">
                <a:srgbClr val="DB61A2"/>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8"/>
          <p:cNvSpPr/>
          <p:nvPr/>
        </p:nvSpPr>
        <p:spPr>
          <a:xfrm rot="5400000">
            <a:off x="4358188" y="1823018"/>
            <a:ext cx="685800" cy="18300"/>
          </a:xfrm>
          <a:prstGeom prst="roundRect">
            <a:avLst>
              <a:gd fmla="val 50000" name="adj"/>
            </a:avLst>
          </a:prstGeom>
          <a:gradFill>
            <a:gsLst>
              <a:gs pos="0">
                <a:srgbClr val="57CCC5"/>
              </a:gs>
              <a:gs pos="100000">
                <a:srgbClr val="388BFD"/>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8"/>
          <p:cNvSpPr txBox="1"/>
          <p:nvPr>
            <p:ph idx="4" type="subTitle"/>
          </p:nvPr>
        </p:nvSpPr>
        <p:spPr>
          <a:xfrm>
            <a:off x="4902938" y="2120250"/>
            <a:ext cx="3180900" cy="914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20" name="Google Shape;720;p78"/>
          <p:cNvSpPr txBox="1"/>
          <p:nvPr>
            <p:ph idx="5" type="subTitle"/>
          </p:nvPr>
        </p:nvSpPr>
        <p:spPr>
          <a:xfrm>
            <a:off x="4902938" y="3497950"/>
            <a:ext cx="3180900" cy="164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721" name="Google Shape;721;p78"/>
          <p:cNvSpPr txBox="1"/>
          <p:nvPr>
            <p:ph idx="6" type="subTitle"/>
          </p:nvPr>
        </p:nvSpPr>
        <p:spPr>
          <a:xfrm>
            <a:off x="5363188" y="1574675"/>
            <a:ext cx="2720700" cy="31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600"/>
              <a:buFont typeface="Roboto Mono"/>
              <a:buNone/>
              <a:defRPr sz="1600">
                <a:solidFill>
                  <a:schemeClr val="dk2"/>
                </a:solidFill>
                <a:latin typeface="Roboto Mono"/>
                <a:ea typeface="Roboto Mono"/>
                <a:cs typeface="Roboto Mono"/>
                <a:sym typeface="Roboto Mono"/>
              </a:defRPr>
            </a:lvl9pPr>
          </a:lstStyle>
          <a:p/>
        </p:txBody>
      </p:sp>
      <p:pic>
        <p:nvPicPr>
          <p:cNvPr id="722" name="Google Shape;722;p78"/>
          <p:cNvPicPr preferRelativeResize="0"/>
          <p:nvPr/>
        </p:nvPicPr>
        <p:blipFill rotWithShape="1">
          <a:blip r:embed="rId2">
            <a:alphaModFix/>
          </a:blip>
          <a:srcRect b="9169" l="0" r="0" t="9177"/>
          <a:stretch/>
        </p:blipFill>
        <p:spPr>
          <a:xfrm>
            <a:off x="4966226" y="1613248"/>
            <a:ext cx="276860" cy="226056"/>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Product x ROI">
  <p:cSld name="Product x ROI">
    <p:spTree>
      <p:nvGrpSpPr>
        <p:cNvPr id="723" name="Shape 723"/>
        <p:cNvGrpSpPr/>
        <p:nvPr/>
      </p:nvGrpSpPr>
      <p:grpSpPr>
        <a:xfrm>
          <a:off x="0" y="0"/>
          <a:ext cx="0" cy="0"/>
          <a:chOff x="0" y="0"/>
          <a:chExt cx="0" cy="0"/>
        </a:xfrm>
      </p:grpSpPr>
      <p:sp>
        <p:nvSpPr>
          <p:cNvPr id="724" name="Google Shape;724;p79"/>
          <p:cNvSpPr txBox="1"/>
          <p:nvPr>
            <p:ph type="title"/>
          </p:nvPr>
        </p:nvSpPr>
        <p:spPr>
          <a:xfrm>
            <a:off x="338328" y="384048"/>
            <a:ext cx="8568000" cy="6675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725" name="Google Shape;725;p79"/>
          <p:cNvSpPr txBox="1"/>
          <p:nvPr>
            <p:ph idx="1" type="subTitle"/>
          </p:nvPr>
        </p:nvSpPr>
        <p:spPr>
          <a:xfrm>
            <a:off x="338328" y="2011680"/>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26" name="Google Shape;726;p79"/>
          <p:cNvSpPr txBox="1"/>
          <p:nvPr>
            <p:ph idx="2" type="subTitle"/>
          </p:nvPr>
        </p:nvSpPr>
        <p:spPr>
          <a:xfrm>
            <a:off x="338328" y="2484120"/>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727" name="Google Shape;727;p79"/>
          <p:cNvSpPr txBox="1"/>
          <p:nvPr/>
        </p:nvSpPr>
        <p:spPr>
          <a:xfrm>
            <a:off x="2999232" y="2011680"/>
            <a:ext cx="2742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a:t>
            </a:r>
            <a:endParaRPr b="1" sz="2000">
              <a:solidFill>
                <a:schemeClr val="dk1"/>
              </a:solidFill>
            </a:endParaRPr>
          </a:p>
        </p:txBody>
      </p:sp>
      <p:sp>
        <p:nvSpPr>
          <p:cNvPr id="728" name="Google Shape;728;p79"/>
          <p:cNvSpPr txBox="1"/>
          <p:nvPr/>
        </p:nvSpPr>
        <p:spPr>
          <a:xfrm>
            <a:off x="338328" y="1691640"/>
            <a:ext cx="2459700" cy="29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Benefits</a:t>
            </a:r>
            <a:endParaRPr>
              <a:solidFill>
                <a:schemeClr val="accent1"/>
              </a:solidFill>
            </a:endParaRPr>
          </a:p>
        </p:txBody>
      </p:sp>
      <p:sp>
        <p:nvSpPr>
          <p:cNvPr id="729" name="Google Shape;729;p79"/>
          <p:cNvSpPr txBox="1"/>
          <p:nvPr>
            <p:ph idx="3" type="subTitle"/>
          </p:nvPr>
        </p:nvSpPr>
        <p:spPr>
          <a:xfrm>
            <a:off x="3474720" y="2002536"/>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30" name="Google Shape;730;p79"/>
          <p:cNvSpPr txBox="1"/>
          <p:nvPr>
            <p:ph idx="4" type="subTitle"/>
          </p:nvPr>
        </p:nvSpPr>
        <p:spPr>
          <a:xfrm>
            <a:off x="3474720" y="2474976"/>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731" name="Google Shape;731;p79"/>
          <p:cNvSpPr txBox="1"/>
          <p:nvPr/>
        </p:nvSpPr>
        <p:spPr>
          <a:xfrm>
            <a:off x="3474720" y="1682496"/>
            <a:ext cx="2459700" cy="29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Cost</a:t>
            </a:r>
            <a:endParaRPr>
              <a:solidFill>
                <a:schemeClr val="accent3"/>
              </a:solidFill>
            </a:endParaRPr>
          </a:p>
        </p:txBody>
      </p:sp>
      <p:sp>
        <p:nvSpPr>
          <p:cNvPr id="732" name="Google Shape;732;p79"/>
          <p:cNvSpPr txBox="1"/>
          <p:nvPr/>
        </p:nvSpPr>
        <p:spPr>
          <a:xfrm>
            <a:off x="6181344" y="2039112"/>
            <a:ext cx="2742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a:t>
            </a:r>
            <a:endParaRPr b="1" sz="2000">
              <a:solidFill>
                <a:schemeClr val="dk1"/>
              </a:solidFill>
            </a:endParaRPr>
          </a:p>
        </p:txBody>
      </p:sp>
      <p:sp>
        <p:nvSpPr>
          <p:cNvPr id="733" name="Google Shape;733;p79"/>
          <p:cNvSpPr txBox="1"/>
          <p:nvPr>
            <p:ph idx="5" type="subTitle"/>
          </p:nvPr>
        </p:nvSpPr>
        <p:spPr>
          <a:xfrm>
            <a:off x="6858000" y="2020824"/>
            <a:ext cx="19476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Product x ROI x 2">
  <p:cSld name="Product x ROI x 2">
    <p:spTree>
      <p:nvGrpSpPr>
        <p:cNvPr id="734" name="Shape 734"/>
        <p:cNvGrpSpPr/>
        <p:nvPr/>
      </p:nvGrpSpPr>
      <p:grpSpPr>
        <a:xfrm>
          <a:off x="0" y="0"/>
          <a:ext cx="0" cy="0"/>
          <a:chOff x="0" y="0"/>
          <a:chExt cx="0" cy="0"/>
        </a:xfrm>
      </p:grpSpPr>
      <p:cxnSp>
        <p:nvCxnSpPr>
          <p:cNvPr id="735" name="Google Shape;735;p80"/>
          <p:cNvCxnSpPr/>
          <p:nvPr/>
        </p:nvCxnSpPr>
        <p:spPr>
          <a:xfrm>
            <a:off x="334089" y="3719539"/>
            <a:ext cx="2457600" cy="0"/>
          </a:xfrm>
          <a:prstGeom prst="straightConnector1">
            <a:avLst/>
          </a:prstGeom>
          <a:noFill/>
          <a:ln cap="rnd" cmpd="sng" w="19050">
            <a:solidFill>
              <a:schemeClr val="dk2"/>
            </a:solidFill>
            <a:prstDash val="solid"/>
            <a:round/>
            <a:headEnd len="sm" w="sm" type="none"/>
            <a:tailEnd len="sm" w="sm" type="none"/>
          </a:ln>
        </p:spPr>
      </p:cxnSp>
      <p:cxnSp>
        <p:nvCxnSpPr>
          <p:cNvPr id="736" name="Google Shape;736;p80"/>
          <p:cNvCxnSpPr/>
          <p:nvPr/>
        </p:nvCxnSpPr>
        <p:spPr>
          <a:xfrm>
            <a:off x="3472651" y="3724327"/>
            <a:ext cx="2457600" cy="0"/>
          </a:xfrm>
          <a:prstGeom prst="straightConnector1">
            <a:avLst/>
          </a:prstGeom>
          <a:noFill/>
          <a:ln cap="rnd" cmpd="sng" w="19050">
            <a:solidFill>
              <a:schemeClr val="dk2"/>
            </a:solidFill>
            <a:prstDash val="solid"/>
            <a:round/>
            <a:headEnd len="sm" w="sm" type="none"/>
            <a:tailEnd len="sm" w="sm" type="none"/>
          </a:ln>
        </p:spPr>
      </p:cxnSp>
      <p:sp>
        <p:nvSpPr>
          <p:cNvPr id="737" name="Google Shape;737;p80"/>
          <p:cNvSpPr txBox="1"/>
          <p:nvPr>
            <p:ph type="title"/>
          </p:nvPr>
        </p:nvSpPr>
        <p:spPr>
          <a:xfrm>
            <a:off x="338328" y="384048"/>
            <a:ext cx="8568000" cy="6675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38" name="Google Shape;738;p80"/>
          <p:cNvSpPr txBox="1"/>
          <p:nvPr>
            <p:ph idx="1" type="subTitle"/>
          </p:nvPr>
        </p:nvSpPr>
        <p:spPr>
          <a:xfrm>
            <a:off x="338328" y="2011680"/>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39" name="Google Shape;739;p80"/>
          <p:cNvSpPr txBox="1"/>
          <p:nvPr>
            <p:ph idx="2" type="subTitle"/>
          </p:nvPr>
        </p:nvSpPr>
        <p:spPr>
          <a:xfrm>
            <a:off x="338328" y="2255520"/>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740" name="Google Shape;740;p80"/>
          <p:cNvSpPr txBox="1"/>
          <p:nvPr/>
        </p:nvSpPr>
        <p:spPr>
          <a:xfrm>
            <a:off x="338328" y="1691640"/>
            <a:ext cx="2459700" cy="29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Benefits</a:t>
            </a:r>
            <a:endParaRPr>
              <a:solidFill>
                <a:schemeClr val="accent1"/>
              </a:solidFill>
            </a:endParaRPr>
          </a:p>
        </p:txBody>
      </p:sp>
      <p:sp>
        <p:nvSpPr>
          <p:cNvPr id="741" name="Google Shape;741;p80"/>
          <p:cNvSpPr txBox="1"/>
          <p:nvPr>
            <p:ph idx="3" type="subTitle"/>
          </p:nvPr>
        </p:nvSpPr>
        <p:spPr>
          <a:xfrm>
            <a:off x="3474720" y="2002536"/>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42" name="Google Shape;742;p80"/>
          <p:cNvSpPr txBox="1"/>
          <p:nvPr>
            <p:ph idx="4" type="subTitle"/>
          </p:nvPr>
        </p:nvSpPr>
        <p:spPr>
          <a:xfrm>
            <a:off x="3474720" y="2246376"/>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743" name="Google Shape;743;p80"/>
          <p:cNvSpPr txBox="1"/>
          <p:nvPr/>
        </p:nvSpPr>
        <p:spPr>
          <a:xfrm>
            <a:off x="3474720" y="1682496"/>
            <a:ext cx="2459700" cy="29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Cost</a:t>
            </a:r>
            <a:endParaRPr>
              <a:solidFill>
                <a:schemeClr val="accent3"/>
              </a:solidFill>
            </a:endParaRPr>
          </a:p>
        </p:txBody>
      </p:sp>
      <p:sp>
        <p:nvSpPr>
          <p:cNvPr id="744" name="Google Shape;744;p80"/>
          <p:cNvSpPr txBox="1"/>
          <p:nvPr>
            <p:ph idx="5" type="subTitle"/>
          </p:nvPr>
        </p:nvSpPr>
        <p:spPr>
          <a:xfrm>
            <a:off x="6858000" y="3858768"/>
            <a:ext cx="19476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45" name="Google Shape;745;p80"/>
          <p:cNvSpPr txBox="1"/>
          <p:nvPr>
            <p:ph idx="6" type="subTitle"/>
          </p:nvPr>
        </p:nvSpPr>
        <p:spPr>
          <a:xfrm>
            <a:off x="338328" y="2953512"/>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46" name="Google Shape;746;p80"/>
          <p:cNvSpPr txBox="1"/>
          <p:nvPr>
            <p:ph idx="7" type="subTitle"/>
          </p:nvPr>
        </p:nvSpPr>
        <p:spPr>
          <a:xfrm>
            <a:off x="338328" y="3197352"/>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747" name="Google Shape;747;p80"/>
          <p:cNvSpPr txBox="1"/>
          <p:nvPr>
            <p:ph idx="8" type="subTitle"/>
          </p:nvPr>
        </p:nvSpPr>
        <p:spPr>
          <a:xfrm>
            <a:off x="3474720" y="2944368"/>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48" name="Google Shape;748;p80"/>
          <p:cNvSpPr txBox="1"/>
          <p:nvPr>
            <p:ph idx="9" type="subTitle"/>
          </p:nvPr>
        </p:nvSpPr>
        <p:spPr>
          <a:xfrm>
            <a:off x="3474720" y="3188208"/>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749" name="Google Shape;749;p80"/>
          <p:cNvSpPr txBox="1"/>
          <p:nvPr>
            <p:ph idx="13" type="subTitle"/>
          </p:nvPr>
        </p:nvSpPr>
        <p:spPr>
          <a:xfrm>
            <a:off x="338328" y="3877056"/>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50" name="Google Shape;750;p80"/>
          <p:cNvSpPr txBox="1"/>
          <p:nvPr>
            <p:ph idx="14" type="subTitle"/>
          </p:nvPr>
        </p:nvSpPr>
        <p:spPr>
          <a:xfrm>
            <a:off x="3474720" y="3867912"/>
            <a:ext cx="2459700" cy="29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751" name="Google Shape;751;p80"/>
          <p:cNvSpPr txBox="1"/>
          <p:nvPr/>
        </p:nvSpPr>
        <p:spPr>
          <a:xfrm>
            <a:off x="2999232" y="2011680"/>
            <a:ext cx="2742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a:t>
            </a:r>
            <a:endParaRPr b="1" sz="2000">
              <a:solidFill>
                <a:schemeClr val="dk1"/>
              </a:solidFill>
            </a:endParaRPr>
          </a:p>
        </p:txBody>
      </p:sp>
      <p:sp>
        <p:nvSpPr>
          <p:cNvPr id="752" name="Google Shape;752;p80"/>
          <p:cNvSpPr txBox="1"/>
          <p:nvPr/>
        </p:nvSpPr>
        <p:spPr>
          <a:xfrm>
            <a:off x="6181344" y="3877056"/>
            <a:ext cx="2742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a:t>
            </a:r>
            <a:endParaRPr b="1" sz="2000">
              <a:solidFill>
                <a:schemeClr val="dk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GitHub splash page" showMasterSp="0" type="tx">
  <p:cSld name="TITLE_AND_BODY">
    <p:bg>
      <p:bgPr>
        <a:solidFill>
          <a:schemeClr val="lt1"/>
        </a:solidFill>
      </p:bgPr>
    </p:bg>
    <p:spTree>
      <p:nvGrpSpPr>
        <p:cNvPr id="128" name="Shape 128"/>
        <p:cNvGrpSpPr/>
        <p:nvPr/>
      </p:nvGrpSpPr>
      <p:grpSpPr>
        <a:xfrm>
          <a:off x="0" y="0"/>
          <a:ext cx="0" cy="0"/>
          <a:chOff x="0" y="0"/>
          <a:chExt cx="0" cy="0"/>
        </a:xfrm>
      </p:grpSpPr>
      <p:pic>
        <p:nvPicPr>
          <p:cNvPr id="129" name="Google Shape;129;p9"/>
          <p:cNvPicPr preferRelativeResize="0"/>
          <p:nvPr/>
        </p:nvPicPr>
        <p:blipFill>
          <a:blip r:embed="rId2">
            <a:alphaModFix/>
          </a:blip>
          <a:stretch>
            <a:fillRect/>
          </a:stretch>
        </p:blipFill>
        <p:spPr>
          <a:xfrm>
            <a:off x="3474725" y="1490938"/>
            <a:ext cx="2194561" cy="2161642"/>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One large number">
  <p:cSld name="One large number">
    <p:spTree>
      <p:nvGrpSpPr>
        <p:cNvPr id="753" name="Shape 753"/>
        <p:cNvGrpSpPr/>
        <p:nvPr/>
      </p:nvGrpSpPr>
      <p:grpSpPr>
        <a:xfrm>
          <a:off x="0" y="0"/>
          <a:ext cx="0" cy="0"/>
          <a:chOff x="0" y="0"/>
          <a:chExt cx="0" cy="0"/>
        </a:xfrm>
      </p:grpSpPr>
      <p:sp>
        <p:nvSpPr>
          <p:cNvPr id="754" name="Google Shape;754;p81"/>
          <p:cNvSpPr txBox="1"/>
          <p:nvPr>
            <p:ph idx="1" type="subTitle"/>
          </p:nvPr>
        </p:nvSpPr>
        <p:spPr>
          <a:xfrm>
            <a:off x="2898648" y="1911096"/>
            <a:ext cx="3346800" cy="130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6000"/>
              <a:buNone/>
              <a:defRPr b="1" sz="6000">
                <a:solidFill>
                  <a:schemeClr val="accent1"/>
                </a:solidFill>
              </a:defRPr>
            </a:lvl1pPr>
            <a:lvl2pPr lvl="1" rtl="0" algn="ctr">
              <a:spcBef>
                <a:spcPts val="0"/>
              </a:spcBef>
              <a:spcAft>
                <a:spcPts val="0"/>
              </a:spcAft>
              <a:buClr>
                <a:schemeClr val="accent1"/>
              </a:buClr>
              <a:buSzPts val="6000"/>
              <a:buNone/>
              <a:defRPr b="1" sz="6000">
                <a:solidFill>
                  <a:schemeClr val="accent1"/>
                </a:solidFill>
              </a:defRPr>
            </a:lvl2pPr>
            <a:lvl3pPr lvl="2" rtl="0" algn="ctr">
              <a:spcBef>
                <a:spcPts val="0"/>
              </a:spcBef>
              <a:spcAft>
                <a:spcPts val="0"/>
              </a:spcAft>
              <a:buClr>
                <a:schemeClr val="accent1"/>
              </a:buClr>
              <a:buSzPts val="6000"/>
              <a:buNone/>
              <a:defRPr b="1" sz="6000">
                <a:solidFill>
                  <a:schemeClr val="accent1"/>
                </a:solidFill>
              </a:defRPr>
            </a:lvl3pPr>
            <a:lvl4pPr lvl="3" rtl="0" algn="ctr">
              <a:spcBef>
                <a:spcPts val="0"/>
              </a:spcBef>
              <a:spcAft>
                <a:spcPts val="0"/>
              </a:spcAft>
              <a:buClr>
                <a:schemeClr val="accent1"/>
              </a:buClr>
              <a:buSzPts val="6000"/>
              <a:buNone/>
              <a:defRPr b="1" sz="6000">
                <a:solidFill>
                  <a:schemeClr val="accent1"/>
                </a:solidFill>
              </a:defRPr>
            </a:lvl4pPr>
            <a:lvl5pPr lvl="4" rtl="0" algn="ctr">
              <a:spcBef>
                <a:spcPts val="0"/>
              </a:spcBef>
              <a:spcAft>
                <a:spcPts val="0"/>
              </a:spcAft>
              <a:buClr>
                <a:schemeClr val="accent1"/>
              </a:buClr>
              <a:buSzPts val="6000"/>
              <a:buNone/>
              <a:defRPr b="1" sz="6000">
                <a:solidFill>
                  <a:schemeClr val="accent1"/>
                </a:solidFill>
              </a:defRPr>
            </a:lvl5pPr>
            <a:lvl6pPr lvl="5" rtl="0" algn="ctr">
              <a:spcBef>
                <a:spcPts val="0"/>
              </a:spcBef>
              <a:spcAft>
                <a:spcPts val="0"/>
              </a:spcAft>
              <a:buClr>
                <a:schemeClr val="accent1"/>
              </a:buClr>
              <a:buSzPts val="6000"/>
              <a:buNone/>
              <a:defRPr b="1" sz="6000">
                <a:solidFill>
                  <a:schemeClr val="accent1"/>
                </a:solidFill>
              </a:defRPr>
            </a:lvl6pPr>
            <a:lvl7pPr lvl="6" rtl="0" algn="ctr">
              <a:spcBef>
                <a:spcPts val="0"/>
              </a:spcBef>
              <a:spcAft>
                <a:spcPts val="0"/>
              </a:spcAft>
              <a:buClr>
                <a:schemeClr val="accent1"/>
              </a:buClr>
              <a:buSzPts val="6000"/>
              <a:buNone/>
              <a:defRPr b="1" sz="6000">
                <a:solidFill>
                  <a:schemeClr val="accent1"/>
                </a:solidFill>
              </a:defRPr>
            </a:lvl7pPr>
            <a:lvl8pPr lvl="7" rtl="0" algn="ctr">
              <a:spcBef>
                <a:spcPts val="0"/>
              </a:spcBef>
              <a:spcAft>
                <a:spcPts val="0"/>
              </a:spcAft>
              <a:buClr>
                <a:schemeClr val="accent1"/>
              </a:buClr>
              <a:buSzPts val="6000"/>
              <a:buNone/>
              <a:defRPr b="1" sz="6000">
                <a:solidFill>
                  <a:schemeClr val="accent1"/>
                </a:solidFill>
              </a:defRPr>
            </a:lvl8pPr>
            <a:lvl9pPr lvl="8" rtl="0" algn="ctr">
              <a:spcBef>
                <a:spcPts val="0"/>
              </a:spcBef>
              <a:spcAft>
                <a:spcPts val="0"/>
              </a:spcAft>
              <a:buClr>
                <a:schemeClr val="accent1"/>
              </a:buClr>
              <a:buSzPts val="6000"/>
              <a:buNone/>
              <a:defRPr b="1" sz="6000">
                <a:solidFill>
                  <a:schemeClr val="accent1"/>
                </a:solidFill>
              </a:defRPr>
            </a:lvl9pPr>
          </a:lstStyle>
          <a:p/>
        </p:txBody>
      </p:sp>
      <p:sp>
        <p:nvSpPr>
          <p:cNvPr id="755" name="Google Shape;755;p81"/>
          <p:cNvSpPr txBox="1"/>
          <p:nvPr>
            <p:ph idx="2" type="subTitle"/>
          </p:nvPr>
        </p:nvSpPr>
        <p:spPr>
          <a:xfrm>
            <a:off x="2898648" y="3246120"/>
            <a:ext cx="33468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lgn="ctr">
              <a:spcBef>
                <a:spcPts val="0"/>
              </a:spcBef>
              <a:spcAft>
                <a:spcPts val="0"/>
              </a:spcAft>
              <a:buClr>
                <a:schemeClr val="dk2"/>
              </a:buClr>
              <a:buSzPts val="1400"/>
              <a:buNone/>
              <a:defRPr>
                <a:solidFill>
                  <a:schemeClr val="dk2"/>
                </a:solidFill>
              </a:defRPr>
            </a:lvl2pPr>
            <a:lvl3pPr lvl="2" rtl="0" algn="ctr">
              <a:spcBef>
                <a:spcPts val="0"/>
              </a:spcBef>
              <a:spcAft>
                <a:spcPts val="0"/>
              </a:spcAft>
              <a:buClr>
                <a:schemeClr val="dk2"/>
              </a:buClr>
              <a:buSzPts val="1400"/>
              <a:buNone/>
              <a:defRPr>
                <a:solidFill>
                  <a:schemeClr val="dk2"/>
                </a:solidFill>
              </a:defRPr>
            </a:lvl3pPr>
            <a:lvl4pPr lvl="3" rtl="0" algn="ctr">
              <a:spcBef>
                <a:spcPts val="0"/>
              </a:spcBef>
              <a:spcAft>
                <a:spcPts val="0"/>
              </a:spcAft>
              <a:buClr>
                <a:schemeClr val="dk2"/>
              </a:buClr>
              <a:buSzPts val="1400"/>
              <a:buNone/>
              <a:defRPr>
                <a:solidFill>
                  <a:schemeClr val="dk2"/>
                </a:solidFill>
              </a:defRPr>
            </a:lvl4pPr>
            <a:lvl5pPr lvl="4" rtl="0" algn="ctr">
              <a:spcBef>
                <a:spcPts val="0"/>
              </a:spcBef>
              <a:spcAft>
                <a:spcPts val="0"/>
              </a:spcAft>
              <a:buClr>
                <a:schemeClr val="dk2"/>
              </a:buClr>
              <a:buSzPts val="1400"/>
              <a:buNone/>
              <a:defRPr>
                <a:solidFill>
                  <a:schemeClr val="dk2"/>
                </a:solidFill>
              </a:defRPr>
            </a:lvl5pPr>
            <a:lvl6pPr lvl="5" rtl="0" algn="ctr">
              <a:spcBef>
                <a:spcPts val="0"/>
              </a:spcBef>
              <a:spcAft>
                <a:spcPts val="0"/>
              </a:spcAft>
              <a:buClr>
                <a:schemeClr val="dk2"/>
              </a:buClr>
              <a:buSzPts val="1400"/>
              <a:buNone/>
              <a:defRPr>
                <a:solidFill>
                  <a:schemeClr val="dk2"/>
                </a:solidFill>
              </a:defRPr>
            </a:lvl6pPr>
            <a:lvl7pPr lvl="6" rtl="0" algn="ctr">
              <a:spcBef>
                <a:spcPts val="0"/>
              </a:spcBef>
              <a:spcAft>
                <a:spcPts val="0"/>
              </a:spcAft>
              <a:buClr>
                <a:schemeClr val="dk2"/>
              </a:buClr>
              <a:buSzPts val="1400"/>
              <a:buNone/>
              <a:defRPr>
                <a:solidFill>
                  <a:schemeClr val="dk2"/>
                </a:solidFill>
              </a:defRPr>
            </a:lvl7pPr>
            <a:lvl8pPr lvl="7" rtl="0" algn="ctr">
              <a:spcBef>
                <a:spcPts val="0"/>
              </a:spcBef>
              <a:spcAft>
                <a:spcPts val="0"/>
              </a:spcAft>
              <a:buClr>
                <a:schemeClr val="dk2"/>
              </a:buClr>
              <a:buSzPts val="1400"/>
              <a:buNone/>
              <a:defRPr>
                <a:solidFill>
                  <a:schemeClr val="dk2"/>
                </a:solidFill>
              </a:defRPr>
            </a:lvl8pPr>
            <a:lvl9pPr lvl="8" rtl="0" algn="ctr">
              <a:spcBef>
                <a:spcPts val="0"/>
              </a:spcBef>
              <a:spcAft>
                <a:spcPts val="0"/>
              </a:spcAft>
              <a:buClr>
                <a:schemeClr val="dk2"/>
              </a:buClr>
              <a:buSzPts val="1400"/>
              <a:buNone/>
              <a:defRPr>
                <a:solidFill>
                  <a:schemeClr val="dk2"/>
                </a:solidFill>
              </a:defRPr>
            </a:lvl9pPr>
          </a:lstStyle>
          <a:p/>
        </p:txBody>
      </p:sp>
      <p:sp>
        <p:nvSpPr>
          <p:cNvPr id="756" name="Google Shape;756;p81"/>
          <p:cNvSpPr txBox="1"/>
          <p:nvPr>
            <p:ph idx="3" type="subTitle"/>
          </p:nvPr>
        </p:nvSpPr>
        <p:spPr>
          <a:xfrm>
            <a:off x="2898648" y="1581912"/>
            <a:ext cx="3346800" cy="292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Three large numbers">
  <p:cSld name="Three large numbers">
    <p:spTree>
      <p:nvGrpSpPr>
        <p:cNvPr id="757" name="Shape 757"/>
        <p:cNvGrpSpPr/>
        <p:nvPr/>
      </p:nvGrpSpPr>
      <p:grpSpPr>
        <a:xfrm>
          <a:off x="0" y="0"/>
          <a:ext cx="0" cy="0"/>
          <a:chOff x="0" y="0"/>
          <a:chExt cx="0" cy="0"/>
        </a:xfrm>
      </p:grpSpPr>
      <p:sp>
        <p:nvSpPr>
          <p:cNvPr id="758" name="Google Shape;758;p82"/>
          <p:cNvSpPr txBox="1"/>
          <p:nvPr>
            <p:ph idx="1" type="subTitle"/>
          </p:nvPr>
        </p:nvSpPr>
        <p:spPr>
          <a:xfrm>
            <a:off x="182880" y="2093976"/>
            <a:ext cx="2734200" cy="960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6000"/>
              <a:buNone/>
              <a:defRPr b="1" sz="6000">
                <a:solidFill>
                  <a:schemeClr val="accent1"/>
                </a:solidFill>
              </a:defRPr>
            </a:lvl1pPr>
            <a:lvl2pPr lvl="1" rtl="0" algn="ctr">
              <a:spcBef>
                <a:spcPts val="0"/>
              </a:spcBef>
              <a:spcAft>
                <a:spcPts val="0"/>
              </a:spcAft>
              <a:buClr>
                <a:schemeClr val="accent1"/>
              </a:buClr>
              <a:buSzPts val="6000"/>
              <a:buNone/>
              <a:defRPr b="1" sz="6000">
                <a:solidFill>
                  <a:schemeClr val="accent1"/>
                </a:solidFill>
              </a:defRPr>
            </a:lvl2pPr>
            <a:lvl3pPr lvl="2" rtl="0" algn="ctr">
              <a:spcBef>
                <a:spcPts val="0"/>
              </a:spcBef>
              <a:spcAft>
                <a:spcPts val="0"/>
              </a:spcAft>
              <a:buClr>
                <a:schemeClr val="accent1"/>
              </a:buClr>
              <a:buSzPts val="6000"/>
              <a:buNone/>
              <a:defRPr b="1" sz="6000">
                <a:solidFill>
                  <a:schemeClr val="accent1"/>
                </a:solidFill>
              </a:defRPr>
            </a:lvl3pPr>
            <a:lvl4pPr lvl="3" rtl="0" algn="ctr">
              <a:spcBef>
                <a:spcPts val="0"/>
              </a:spcBef>
              <a:spcAft>
                <a:spcPts val="0"/>
              </a:spcAft>
              <a:buClr>
                <a:schemeClr val="accent1"/>
              </a:buClr>
              <a:buSzPts val="6000"/>
              <a:buNone/>
              <a:defRPr b="1" sz="6000">
                <a:solidFill>
                  <a:schemeClr val="accent1"/>
                </a:solidFill>
              </a:defRPr>
            </a:lvl4pPr>
            <a:lvl5pPr lvl="4" rtl="0" algn="ctr">
              <a:spcBef>
                <a:spcPts val="0"/>
              </a:spcBef>
              <a:spcAft>
                <a:spcPts val="0"/>
              </a:spcAft>
              <a:buClr>
                <a:schemeClr val="accent1"/>
              </a:buClr>
              <a:buSzPts val="6000"/>
              <a:buNone/>
              <a:defRPr b="1" sz="6000">
                <a:solidFill>
                  <a:schemeClr val="accent1"/>
                </a:solidFill>
              </a:defRPr>
            </a:lvl5pPr>
            <a:lvl6pPr lvl="5" rtl="0" algn="ctr">
              <a:spcBef>
                <a:spcPts val="0"/>
              </a:spcBef>
              <a:spcAft>
                <a:spcPts val="0"/>
              </a:spcAft>
              <a:buClr>
                <a:schemeClr val="accent1"/>
              </a:buClr>
              <a:buSzPts val="6000"/>
              <a:buNone/>
              <a:defRPr b="1" sz="6000">
                <a:solidFill>
                  <a:schemeClr val="accent1"/>
                </a:solidFill>
              </a:defRPr>
            </a:lvl6pPr>
            <a:lvl7pPr lvl="6" rtl="0" algn="ctr">
              <a:spcBef>
                <a:spcPts val="0"/>
              </a:spcBef>
              <a:spcAft>
                <a:spcPts val="0"/>
              </a:spcAft>
              <a:buClr>
                <a:schemeClr val="accent1"/>
              </a:buClr>
              <a:buSzPts val="6000"/>
              <a:buNone/>
              <a:defRPr b="1" sz="6000">
                <a:solidFill>
                  <a:schemeClr val="accent1"/>
                </a:solidFill>
              </a:defRPr>
            </a:lvl7pPr>
            <a:lvl8pPr lvl="7" rtl="0" algn="ctr">
              <a:spcBef>
                <a:spcPts val="0"/>
              </a:spcBef>
              <a:spcAft>
                <a:spcPts val="0"/>
              </a:spcAft>
              <a:buClr>
                <a:schemeClr val="accent1"/>
              </a:buClr>
              <a:buSzPts val="6000"/>
              <a:buNone/>
              <a:defRPr b="1" sz="6000">
                <a:solidFill>
                  <a:schemeClr val="accent1"/>
                </a:solidFill>
              </a:defRPr>
            </a:lvl8pPr>
            <a:lvl9pPr lvl="8" rtl="0" algn="ctr">
              <a:spcBef>
                <a:spcPts val="0"/>
              </a:spcBef>
              <a:spcAft>
                <a:spcPts val="0"/>
              </a:spcAft>
              <a:buClr>
                <a:schemeClr val="accent1"/>
              </a:buClr>
              <a:buSzPts val="6000"/>
              <a:buNone/>
              <a:defRPr b="1" sz="6000">
                <a:solidFill>
                  <a:schemeClr val="accent1"/>
                </a:solidFill>
              </a:defRPr>
            </a:lvl9pPr>
          </a:lstStyle>
          <a:p/>
        </p:txBody>
      </p:sp>
      <p:sp>
        <p:nvSpPr>
          <p:cNvPr id="759" name="Google Shape;759;p82"/>
          <p:cNvSpPr txBox="1"/>
          <p:nvPr>
            <p:ph idx="2" type="subTitle"/>
          </p:nvPr>
        </p:nvSpPr>
        <p:spPr>
          <a:xfrm>
            <a:off x="182880" y="3081528"/>
            <a:ext cx="27342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lgn="ctr">
              <a:spcBef>
                <a:spcPts val="0"/>
              </a:spcBef>
              <a:spcAft>
                <a:spcPts val="0"/>
              </a:spcAft>
              <a:buClr>
                <a:schemeClr val="dk2"/>
              </a:buClr>
              <a:buSzPts val="1400"/>
              <a:buNone/>
              <a:defRPr>
                <a:solidFill>
                  <a:schemeClr val="dk2"/>
                </a:solidFill>
              </a:defRPr>
            </a:lvl2pPr>
            <a:lvl3pPr lvl="2" rtl="0" algn="ctr">
              <a:spcBef>
                <a:spcPts val="0"/>
              </a:spcBef>
              <a:spcAft>
                <a:spcPts val="0"/>
              </a:spcAft>
              <a:buClr>
                <a:schemeClr val="dk2"/>
              </a:buClr>
              <a:buSzPts val="1400"/>
              <a:buNone/>
              <a:defRPr>
                <a:solidFill>
                  <a:schemeClr val="dk2"/>
                </a:solidFill>
              </a:defRPr>
            </a:lvl3pPr>
            <a:lvl4pPr lvl="3" rtl="0" algn="ctr">
              <a:spcBef>
                <a:spcPts val="0"/>
              </a:spcBef>
              <a:spcAft>
                <a:spcPts val="0"/>
              </a:spcAft>
              <a:buClr>
                <a:schemeClr val="dk2"/>
              </a:buClr>
              <a:buSzPts val="1400"/>
              <a:buNone/>
              <a:defRPr>
                <a:solidFill>
                  <a:schemeClr val="dk2"/>
                </a:solidFill>
              </a:defRPr>
            </a:lvl4pPr>
            <a:lvl5pPr lvl="4" rtl="0" algn="ctr">
              <a:spcBef>
                <a:spcPts val="0"/>
              </a:spcBef>
              <a:spcAft>
                <a:spcPts val="0"/>
              </a:spcAft>
              <a:buClr>
                <a:schemeClr val="dk2"/>
              </a:buClr>
              <a:buSzPts val="1400"/>
              <a:buNone/>
              <a:defRPr>
                <a:solidFill>
                  <a:schemeClr val="dk2"/>
                </a:solidFill>
              </a:defRPr>
            </a:lvl5pPr>
            <a:lvl6pPr lvl="5" rtl="0" algn="ctr">
              <a:spcBef>
                <a:spcPts val="0"/>
              </a:spcBef>
              <a:spcAft>
                <a:spcPts val="0"/>
              </a:spcAft>
              <a:buClr>
                <a:schemeClr val="dk2"/>
              </a:buClr>
              <a:buSzPts val="1400"/>
              <a:buNone/>
              <a:defRPr>
                <a:solidFill>
                  <a:schemeClr val="dk2"/>
                </a:solidFill>
              </a:defRPr>
            </a:lvl6pPr>
            <a:lvl7pPr lvl="6" rtl="0" algn="ctr">
              <a:spcBef>
                <a:spcPts val="0"/>
              </a:spcBef>
              <a:spcAft>
                <a:spcPts val="0"/>
              </a:spcAft>
              <a:buClr>
                <a:schemeClr val="dk2"/>
              </a:buClr>
              <a:buSzPts val="1400"/>
              <a:buNone/>
              <a:defRPr>
                <a:solidFill>
                  <a:schemeClr val="dk2"/>
                </a:solidFill>
              </a:defRPr>
            </a:lvl7pPr>
            <a:lvl8pPr lvl="7" rtl="0" algn="ctr">
              <a:spcBef>
                <a:spcPts val="0"/>
              </a:spcBef>
              <a:spcAft>
                <a:spcPts val="0"/>
              </a:spcAft>
              <a:buClr>
                <a:schemeClr val="dk2"/>
              </a:buClr>
              <a:buSzPts val="1400"/>
              <a:buNone/>
              <a:defRPr>
                <a:solidFill>
                  <a:schemeClr val="dk2"/>
                </a:solidFill>
              </a:defRPr>
            </a:lvl8pPr>
            <a:lvl9pPr lvl="8" rtl="0" algn="ctr">
              <a:spcBef>
                <a:spcPts val="0"/>
              </a:spcBef>
              <a:spcAft>
                <a:spcPts val="0"/>
              </a:spcAft>
              <a:buClr>
                <a:schemeClr val="dk2"/>
              </a:buClr>
              <a:buSzPts val="1400"/>
              <a:buNone/>
              <a:defRPr>
                <a:solidFill>
                  <a:schemeClr val="dk2"/>
                </a:solidFill>
              </a:defRPr>
            </a:lvl9pPr>
          </a:lstStyle>
          <a:p/>
        </p:txBody>
      </p:sp>
      <p:sp>
        <p:nvSpPr>
          <p:cNvPr id="760" name="Google Shape;760;p82"/>
          <p:cNvSpPr txBox="1"/>
          <p:nvPr>
            <p:ph idx="3" type="subTitle"/>
          </p:nvPr>
        </p:nvSpPr>
        <p:spPr>
          <a:xfrm>
            <a:off x="182880" y="1792224"/>
            <a:ext cx="2734200" cy="292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761" name="Google Shape;761;p82"/>
          <p:cNvSpPr txBox="1"/>
          <p:nvPr>
            <p:ph idx="4" type="subTitle"/>
          </p:nvPr>
        </p:nvSpPr>
        <p:spPr>
          <a:xfrm>
            <a:off x="3204900" y="2107626"/>
            <a:ext cx="2734200" cy="960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6000"/>
              <a:buNone/>
              <a:defRPr b="1" sz="6000">
                <a:solidFill>
                  <a:schemeClr val="accent2"/>
                </a:solidFill>
              </a:defRPr>
            </a:lvl1pPr>
            <a:lvl2pPr lvl="1" rtl="0" algn="ctr">
              <a:spcBef>
                <a:spcPts val="0"/>
              </a:spcBef>
              <a:spcAft>
                <a:spcPts val="0"/>
              </a:spcAft>
              <a:buClr>
                <a:schemeClr val="accent2"/>
              </a:buClr>
              <a:buSzPts val="6000"/>
              <a:buNone/>
              <a:defRPr b="1" sz="6000">
                <a:solidFill>
                  <a:schemeClr val="accent2"/>
                </a:solidFill>
              </a:defRPr>
            </a:lvl2pPr>
            <a:lvl3pPr lvl="2" rtl="0" algn="ctr">
              <a:spcBef>
                <a:spcPts val="0"/>
              </a:spcBef>
              <a:spcAft>
                <a:spcPts val="0"/>
              </a:spcAft>
              <a:buClr>
                <a:schemeClr val="accent2"/>
              </a:buClr>
              <a:buSzPts val="6000"/>
              <a:buNone/>
              <a:defRPr b="1" sz="6000">
                <a:solidFill>
                  <a:schemeClr val="accent2"/>
                </a:solidFill>
              </a:defRPr>
            </a:lvl3pPr>
            <a:lvl4pPr lvl="3" rtl="0" algn="ctr">
              <a:spcBef>
                <a:spcPts val="0"/>
              </a:spcBef>
              <a:spcAft>
                <a:spcPts val="0"/>
              </a:spcAft>
              <a:buClr>
                <a:schemeClr val="accent2"/>
              </a:buClr>
              <a:buSzPts val="6000"/>
              <a:buNone/>
              <a:defRPr b="1" sz="6000">
                <a:solidFill>
                  <a:schemeClr val="accent2"/>
                </a:solidFill>
              </a:defRPr>
            </a:lvl4pPr>
            <a:lvl5pPr lvl="4" rtl="0" algn="ctr">
              <a:spcBef>
                <a:spcPts val="0"/>
              </a:spcBef>
              <a:spcAft>
                <a:spcPts val="0"/>
              </a:spcAft>
              <a:buClr>
                <a:schemeClr val="accent2"/>
              </a:buClr>
              <a:buSzPts val="6000"/>
              <a:buNone/>
              <a:defRPr b="1" sz="6000">
                <a:solidFill>
                  <a:schemeClr val="accent2"/>
                </a:solidFill>
              </a:defRPr>
            </a:lvl5pPr>
            <a:lvl6pPr lvl="5" rtl="0" algn="ctr">
              <a:spcBef>
                <a:spcPts val="0"/>
              </a:spcBef>
              <a:spcAft>
                <a:spcPts val="0"/>
              </a:spcAft>
              <a:buClr>
                <a:schemeClr val="accent2"/>
              </a:buClr>
              <a:buSzPts val="6000"/>
              <a:buNone/>
              <a:defRPr b="1" sz="6000">
                <a:solidFill>
                  <a:schemeClr val="accent2"/>
                </a:solidFill>
              </a:defRPr>
            </a:lvl6pPr>
            <a:lvl7pPr lvl="6" rtl="0" algn="ctr">
              <a:spcBef>
                <a:spcPts val="0"/>
              </a:spcBef>
              <a:spcAft>
                <a:spcPts val="0"/>
              </a:spcAft>
              <a:buClr>
                <a:schemeClr val="accent2"/>
              </a:buClr>
              <a:buSzPts val="6000"/>
              <a:buNone/>
              <a:defRPr b="1" sz="6000">
                <a:solidFill>
                  <a:schemeClr val="accent2"/>
                </a:solidFill>
              </a:defRPr>
            </a:lvl7pPr>
            <a:lvl8pPr lvl="7" rtl="0" algn="ctr">
              <a:spcBef>
                <a:spcPts val="0"/>
              </a:spcBef>
              <a:spcAft>
                <a:spcPts val="0"/>
              </a:spcAft>
              <a:buClr>
                <a:schemeClr val="accent2"/>
              </a:buClr>
              <a:buSzPts val="6000"/>
              <a:buNone/>
              <a:defRPr b="1" sz="6000">
                <a:solidFill>
                  <a:schemeClr val="accent2"/>
                </a:solidFill>
              </a:defRPr>
            </a:lvl8pPr>
            <a:lvl9pPr lvl="8" rtl="0" algn="ctr">
              <a:spcBef>
                <a:spcPts val="0"/>
              </a:spcBef>
              <a:spcAft>
                <a:spcPts val="0"/>
              </a:spcAft>
              <a:buClr>
                <a:schemeClr val="accent2"/>
              </a:buClr>
              <a:buSzPts val="6000"/>
              <a:buNone/>
              <a:defRPr b="1" sz="6000">
                <a:solidFill>
                  <a:schemeClr val="accent2"/>
                </a:solidFill>
              </a:defRPr>
            </a:lvl9pPr>
          </a:lstStyle>
          <a:p/>
        </p:txBody>
      </p:sp>
      <p:sp>
        <p:nvSpPr>
          <p:cNvPr id="762" name="Google Shape;762;p82"/>
          <p:cNvSpPr txBox="1"/>
          <p:nvPr>
            <p:ph idx="5" type="subTitle"/>
          </p:nvPr>
        </p:nvSpPr>
        <p:spPr>
          <a:xfrm>
            <a:off x="3204900" y="3095178"/>
            <a:ext cx="27342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lgn="ctr">
              <a:spcBef>
                <a:spcPts val="0"/>
              </a:spcBef>
              <a:spcAft>
                <a:spcPts val="0"/>
              </a:spcAft>
              <a:buClr>
                <a:schemeClr val="dk2"/>
              </a:buClr>
              <a:buSzPts val="1400"/>
              <a:buNone/>
              <a:defRPr>
                <a:solidFill>
                  <a:schemeClr val="dk2"/>
                </a:solidFill>
              </a:defRPr>
            </a:lvl2pPr>
            <a:lvl3pPr lvl="2" rtl="0" algn="ctr">
              <a:spcBef>
                <a:spcPts val="0"/>
              </a:spcBef>
              <a:spcAft>
                <a:spcPts val="0"/>
              </a:spcAft>
              <a:buClr>
                <a:schemeClr val="dk2"/>
              </a:buClr>
              <a:buSzPts val="1400"/>
              <a:buNone/>
              <a:defRPr>
                <a:solidFill>
                  <a:schemeClr val="dk2"/>
                </a:solidFill>
              </a:defRPr>
            </a:lvl3pPr>
            <a:lvl4pPr lvl="3" rtl="0" algn="ctr">
              <a:spcBef>
                <a:spcPts val="0"/>
              </a:spcBef>
              <a:spcAft>
                <a:spcPts val="0"/>
              </a:spcAft>
              <a:buClr>
                <a:schemeClr val="dk2"/>
              </a:buClr>
              <a:buSzPts val="1400"/>
              <a:buNone/>
              <a:defRPr>
                <a:solidFill>
                  <a:schemeClr val="dk2"/>
                </a:solidFill>
              </a:defRPr>
            </a:lvl4pPr>
            <a:lvl5pPr lvl="4" rtl="0" algn="ctr">
              <a:spcBef>
                <a:spcPts val="0"/>
              </a:spcBef>
              <a:spcAft>
                <a:spcPts val="0"/>
              </a:spcAft>
              <a:buClr>
                <a:schemeClr val="dk2"/>
              </a:buClr>
              <a:buSzPts val="1400"/>
              <a:buNone/>
              <a:defRPr>
                <a:solidFill>
                  <a:schemeClr val="dk2"/>
                </a:solidFill>
              </a:defRPr>
            </a:lvl5pPr>
            <a:lvl6pPr lvl="5" rtl="0" algn="ctr">
              <a:spcBef>
                <a:spcPts val="0"/>
              </a:spcBef>
              <a:spcAft>
                <a:spcPts val="0"/>
              </a:spcAft>
              <a:buClr>
                <a:schemeClr val="dk2"/>
              </a:buClr>
              <a:buSzPts val="1400"/>
              <a:buNone/>
              <a:defRPr>
                <a:solidFill>
                  <a:schemeClr val="dk2"/>
                </a:solidFill>
              </a:defRPr>
            </a:lvl6pPr>
            <a:lvl7pPr lvl="6" rtl="0" algn="ctr">
              <a:spcBef>
                <a:spcPts val="0"/>
              </a:spcBef>
              <a:spcAft>
                <a:spcPts val="0"/>
              </a:spcAft>
              <a:buClr>
                <a:schemeClr val="dk2"/>
              </a:buClr>
              <a:buSzPts val="1400"/>
              <a:buNone/>
              <a:defRPr>
                <a:solidFill>
                  <a:schemeClr val="dk2"/>
                </a:solidFill>
              </a:defRPr>
            </a:lvl7pPr>
            <a:lvl8pPr lvl="7" rtl="0" algn="ctr">
              <a:spcBef>
                <a:spcPts val="0"/>
              </a:spcBef>
              <a:spcAft>
                <a:spcPts val="0"/>
              </a:spcAft>
              <a:buClr>
                <a:schemeClr val="dk2"/>
              </a:buClr>
              <a:buSzPts val="1400"/>
              <a:buNone/>
              <a:defRPr>
                <a:solidFill>
                  <a:schemeClr val="dk2"/>
                </a:solidFill>
              </a:defRPr>
            </a:lvl8pPr>
            <a:lvl9pPr lvl="8" rtl="0" algn="ctr">
              <a:spcBef>
                <a:spcPts val="0"/>
              </a:spcBef>
              <a:spcAft>
                <a:spcPts val="0"/>
              </a:spcAft>
              <a:buClr>
                <a:schemeClr val="dk2"/>
              </a:buClr>
              <a:buSzPts val="1400"/>
              <a:buNone/>
              <a:defRPr>
                <a:solidFill>
                  <a:schemeClr val="dk2"/>
                </a:solidFill>
              </a:defRPr>
            </a:lvl9pPr>
          </a:lstStyle>
          <a:p/>
        </p:txBody>
      </p:sp>
      <p:sp>
        <p:nvSpPr>
          <p:cNvPr id="763" name="Google Shape;763;p82"/>
          <p:cNvSpPr txBox="1"/>
          <p:nvPr>
            <p:ph idx="6" type="subTitle"/>
          </p:nvPr>
        </p:nvSpPr>
        <p:spPr>
          <a:xfrm>
            <a:off x="3204900" y="1805874"/>
            <a:ext cx="2734200" cy="292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764" name="Google Shape;764;p82"/>
          <p:cNvSpPr txBox="1"/>
          <p:nvPr>
            <p:ph idx="7" type="subTitle"/>
          </p:nvPr>
        </p:nvSpPr>
        <p:spPr>
          <a:xfrm>
            <a:off x="6227064" y="2105400"/>
            <a:ext cx="2734200" cy="960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b="1" sz="6000">
                <a:solidFill>
                  <a:schemeClr val="accent3"/>
                </a:solidFill>
              </a:defRPr>
            </a:lvl1pPr>
            <a:lvl2pPr lvl="1" rtl="0" algn="ctr">
              <a:spcBef>
                <a:spcPts val="0"/>
              </a:spcBef>
              <a:spcAft>
                <a:spcPts val="0"/>
              </a:spcAft>
              <a:buClr>
                <a:schemeClr val="accent3"/>
              </a:buClr>
              <a:buSzPts val="6000"/>
              <a:buNone/>
              <a:defRPr b="1" sz="6000">
                <a:solidFill>
                  <a:schemeClr val="accent3"/>
                </a:solidFill>
              </a:defRPr>
            </a:lvl2pPr>
            <a:lvl3pPr lvl="2" rtl="0" algn="ctr">
              <a:spcBef>
                <a:spcPts val="0"/>
              </a:spcBef>
              <a:spcAft>
                <a:spcPts val="0"/>
              </a:spcAft>
              <a:buClr>
                <a:schemeClr val="accent3"/>
              </a:buClr>
              <a:buSzPts val="6000"/>
              <a:buNone/>
              <a:defRPr b="1" sz="6000">
                <a:solidFill>
                  <a:schemeClr val="accent3"/>
                </a:solidFill>
              </a:defRPr>
            </a:lvl3pPr>
            <a:lvl4pPr lvl="3" rtl="0" algn="ctr">
              <a:spcBef>
                <a:spcPts val="0"/>
              </a:spcBef>
              <a:spcAft>
                <a:spcPts val="0"/>
              </a:spcAft>
              <a:buClr>
                <a:schemeClr val="accent3"/>
              </a:buClr>
              <a:buSzPts val="6000"/>
              <a:buNone/>
              <a:defRPr b="1" sz="6000">
                <a:solidFill>
                  <a:schemeClr val="accent3"/>
                </a:solidFill>
              </a:defRPr>
            </a:lvl4pPr>
            <a:lvl5pPr lvl="4" rtl="0" algn="ctr">
              <a:spcBef>
                <a:spcPts val="0"/>
              </a:spcBef>
              <a:spcAft>
                <a:spcPts val="0"/>
              </a:spcAft>
              <a:buClr>
                <a:schemeClr val="accent3"/>
              </a:buClr>
              <a:buSzPts val="6000"/>
              <a:buNone/>
              <a:defRPr b="1" sz="6000">
                <a:solidFill>
                  <a:schemeClr val="accent3"/>
                </a:solidFill>
              </a:defRPr>
            </a:lvl5pPr>
            <a:lvl6pPr lvl="5" rtl="0" algn="ctr">
              <a:spcBef>
                <a:spcPts val="0"/>
              </a:spcBef>
              <a:spcAft>
                <a:spcPts val="0"/>
              </a:spcAft>
              <a:buClr>
                <a:schemeClr val="accent3"/>
              </a:buClr>
              <a:buSzPts val="6000"/>
              <a:buNone/>
              <a:defRPr b="1" sz="6000">
                <a:solidFill>
                  <a:schemeClr val="accent3"/>
                </a:solidFill>
              </a:defRPr>
            </a:lvl6pPr>
            <a:lvl7pPr lvl="6" rtl="0" algn="ctr">
              <a:spcBef>
                <a:spcPts val="0"/>
              </a:spcBef>
              <a:spcAft>
                <a:spcPts val="0"/>
              </a:spcAft>
              <a:buClr>
                <a:schemeClr val="accent3"/>
              </a:buClr>
              <a:buSzPts val="6000"/>
              <a:buNone/>
              <a:defRPr b="1" sz="6000">
                <a:solidFill>
                  <a:schemeClr val="accent3"/>
                </a:solidFill>
              </a:defRPr>
            </a:lvl7pPr>
            <a:lvl8pPr lvl="7" rtl="0" algn="ctr">
              <a:spcBef>
                <a:spcPts val="0"/>
              </a:spcBef>
              <a:spcAft>
                <a:spcPts val="0"/>
              </a:spcAft>
              <a:buClr>
                <a:schemeClr val="accent3"/>
              </a:buClr>
              <a:buSzPts val="6000"/>
              <a:buNone/>
              <a:defRPr b="1" sz="6000">
                <a:solidFill>
                  <a:schemeClr val="accent3"/>
                </a:solidFill>
              </a:defRPr>
            </a:lvl8pPr>
            <a:lvl9pPr lvl="8" rtl="0" algn="ctr">
              <a:spcBef>
                <a:spcPts val="0"/>
              </a:spcBef>
              <a:spcAft>
                <a:spcPts val="0"/>
              </a:spcAft>
              <a:buClr>
                <a:schemeClr val="accent3"/>
              </a:buClr>
              <a:buSzPts val="6000"/>
              <a:buNone/>
              <a:defRPr b="1" sz="6000">
                <a:solidFill>
                  <a:schemeClr val="accent3"/>
                </a:solidFill>
              </a:defRPr>
            </a:lvl9pPr>
          </a:lstStyle>
          <a:p/>
        </p:txBody>
      </p:sp>
      <p:sp>
        <p:nvSpPr>
          <p:cNvPr id="765" name="Google Shape;765;p82"/>
          <p:cNvSpPr txBox="1"/>
          <p:nvPr>
            <p:ph idx="8" type="subTitle"/>
          </p:nvPr>
        </p:nvSpPr>
        <p:spPr>
          <a:xfrm>
            <a:off x="6227064" y="3092952"/>
            <a:ext cx="27342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lgn="ctr">
              <a:spcBef>
                <a:spcPts val="0"/>
              </a:spcBef>
              <a:spcAft>
                <a:spcPts val="0"/>
              </a:spcAft>
              <a:buClr>
                <a:schemeClr val="dk2"/>
              </a:buClr>
              <a:buSzPts val="1400"/>
              <a:buNone/>
              <a:defRPr>
                <a:solidFill>
                  <a:schemeClr val="dk2"/>
                </a:solidFill>
              </a:defRPr>
            </a:lvl2pPr>
            <a:lvl3pPr lvl="2" rtl="0" algn="ctr">
              <a:spcBef>
                <a:spcPts val="0"/>
              </a:spcBef>
              <a:spcAft>
                <a:spcPts val="0"/>
              </a:spcAft>
              <a:buClr>
                <a:schemeClr val="dk2"/>
              </a:buClr>
              <a:buSzPts val="1400"/>
              <a:buNone/>
              <a:defRPr>
                <a:solidFill>
                  <a:schemeClr val="dk2"/>
                </a:solidFill>
              </a:defRPr>
            </a:lvl3pPr>
            <a:lvl4pPr lvl="3" rtl="0" algn="ctr">
              <a:spcBef>
                <a:spcPts val="0"/>
              </a:spcBef>
              <a:spcAft>
                <a:spcPts val="0"/>
              </a:spcAft>
              <a:buClr>
                <a:schemeClr val="dk2"/>
              </a:buClr>
              <a:buSzPts val="1400"/>
              <a:buNone/>
              <a:defRPr>
                <a:solidFill>
                  <a:schemeClr val="dk2"/>
                </a:solidFill>
              </a:defRPr>
            </a:lvl4pPr>
            <a:lvl5pPr lvl="4" rtl="0" algn="ctr">
              <a:spcBef>
                <a:spcPts val="0"/>
              </a:spcBef>
              <a:spcAft>
                <a:spcPts val="0"/>
              </a:spcAft>
              <a:buClr>
                <a:schemeClr val="dk2"/>
              </a:buClr>
              <a:buSzPts val="1400"/>
              <a:buNone/>
              <a:defRPr>
                <a:solidFill>
                  <a:schemeClr val="dk2"/>
                </a:solidFill>
              </a:defRPr>
            </a:lvl5pPr>
            <a:lvl6pPr lvl="5" rtl="0" algn="ctr">
              <a:spcBef>
                <a:spcPts val="0"/>
              </a:spcBef>
              <a:spcAft>
                <a:spcPts val="0"/>
              </a:spcAft>
              <a:buClr>
                <a:schemeClr val="dk2"/>
              </a:buClr>
              <a:buSzPts val="1400"/>
              <a:buNone/>
              <a:defRPr>
                <a:solidFill>
                  <a:schemeClr val="dk2"/>
                </a:solidFill>
              </a:defRPr>
            </a:lvl6pPr>
            <a:lvl7pPr lvl="6" rtl="0" algn="ctr">
              <a:spcBef>
                <a:spcPts val="0"/>
              </a:spcBef>
              <a:spcAft>
                <a:spcPts val="0"/>
              </a:spcAft>
              <a:buClr>
                <a:schemeClr val="dk2"/>
              </a:buClr>
              <a:buSzPts val="1400"/>
              <a:buNone/>
              <a:defRPr>
                <a:solidFill>
                  <a:schemeClr val="dk2"/>
                </a:solidFill>
              </a:defRPr>
            </a:lvl7pPr>
            <a:lvl8pPr lvl="7" rtl="0" algn="ctr">
              <a:spcBef>
                <a:spcPts val="0"/>
              </a:spcBef>
              <a:spcAft>
                <a:spcPts val="0"/>
              </a:spcAft>
              <a:buClr>
                <a:schemeClr val="dk2"/>
              </a:buClr>
              <a:buSzPts val="1400"/>
              <a:buNone/>
              <a:defRPr>
                <a:solidFill>
                  <a:schemeClr val="dk2"/>
                </a:solidFill>
              </a:defRPr>
            </a:lvl8pPr>
            <a:lvl9pPr lvl="8" rtl="0" algn="ctr">
              <a:spcBef>
                <a:spcPts val="0"/>
              </a:spcBef>
              <a:spcAft>
                <a:spcPts val="0"/>
              </a:spcAft>
              <a:buClr>
                <a:schemeClr val="dk2"/>
              </a:buClr>
              <a:buSzPts val="1400"/>
              <a:buNone/>
              <a:defRPr>
                <a:solidFill>
                  <a:schemeClr val="dk2"/>
                </a:solidFill>
              </a:defRPr>
            </a:lvl9pPr>
          </a:lstStyle>
          <a:p/>
        </p:txBody>
      </p:sp>
      <p:sp>
        <p:nvSpPr>
          <p:cNvPr id="766" name="Google Shape;766;p82"/>
          <p:cNvSpPr txBox="1"/>
          <p:nvPr>
            <p:ph idx="9" type="subTitle"/>
          </p:nvPr>
        </p:nvSpPr>
        <p:spPr>
          <a:xfrm>
            <a:off x="6227064" y="1803648"/>
            <a:ext cx="2734200" cy="292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Four large numbers">
  <p:cSld name="Four large numbers">
    <p:spTree>
      <p:nvGrpSpPr>
        <p:cNvPr id="767" name="Shape 767"/>
        <p:cNvGrpSpPr/>
        <p:nvPr/>
      </p:nvGrpSpPr>
      <p:grpSpPr>
        <a:xfrm>
          <a:off x="0" y="0"/>
          <a:ext cx="0" cy="0"/>
          <a:chOff x="0" y="0"/>
          <a:chExt cx="0" cy="0"/>
        </a:xfrm>
      </p:grpSpPr>
      <p:sp>
        <p:nvSpPr>
          <p:cNvPr id="768" name="Google Shape;768;p83"/>
          <p:cNvSpPr txBox="1"/>
          <p:nvPr>
            <p:ph idx="1" type="subTitle"/>
          </p:nvPr>
        </p:nvSpPr>
        <p:spPr>
          <a:xfrm>
            <a:off x="914400" y="1106424"/>
            <a:ext cx="3346800" cy="9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6000"/>
              <a:buNone/>
              <a:defRPr b="1" sz="6000">
                <a:solidFill>
                  <a:schemeClr val="accent1"/>
                </a:solidFill>
              </a:defRPr>
            </a:lvl1pPr>
            <a:lvl2pPr lvl="1" rtl="0" algn="ctr">
              <a:spcBef>
                <a:spcPts val="0"/>
              </a:spcBef>
              <a:spcAft>
                <a:spcPts val="0"/>
              </a:spcAft>
              <a:buClr>
                <a:schemeClr val="accent1"/>
              </a:buClr>
              <a:buSzPts val="6000"/>
              <a:buNone/>
              <a:defRPr b="1" sz="6000">
                <a:solidFill>
                  <a:schemeClr val="accent1"/>
                </a:solidFill>
              </a:defRPr>
            </a:lvl2pPr>
            <a:lvl3pPr lvl="2" rtl="0" algn="ctr">
              <a:spcBef>
                <a:spcPts val="0"/>
              </a:spcBef>
              <a:spcAft>
                <a:spcPts val="0"/>
              </a:spcAft>
              <a:buClr>
                <a:schemeClr val="accent1"/>
              </a:buClr>
              <a:buSzPts val="6000"/>
              <a:buNone/>
              <a:defRPr b="1" sz="6000">
                <a:solidFill>
                  <a:schemeClr val="accent1"/>
                </a:solidFill>
              </a:defRPr>
            </a:lvl3pPr>
            <a:lvl4pPr lvl="3" rtl="0" algn="ctr">
              <a:spcBef>
                <a:spcPts val="0"/>
              </a:spcBef>
              <a:spcAft>
                <a:spcPts val="0"/>
              </a:spcAft>
              <a:buClr>
                <a:schemeClr val="accent1"/>
              </a:buClr>
              <a:buSzPts val="6000"/>
              <a:buNone/>
              <a:defRPr b="1" sz="6000">
                <a:solidFill>
                  <a:schemeClr val="accent1"/>
                </a:solidFill>
              </a:defRPr>
            </a:lvl4pPr>
            <a:lvl5pPr lvl="4" rtl="0" algn="ctr">
              <a:spcBef>
                <a:spcPts val="0"/>
              </a:spcBef>
              <a:spcAft>
                <a:spcPts val="0"/>
              </a:spcAft>
              <a:buClr>
                <a:schemeClr val="accent1"/>
              </a:buClr>
              <a:buSzPts val="6000"/>
              <a:buNone/>
              <a:defRPr b="1" sz="6000">
                <a:solidFill>
                  <a:schemeClr val="accent1"/>
                </a:solidFill>
              </a:defRPr>
            </a:lvl5pPr>
            <a:lvl6pPr lvl="5" rtl="0" algn="ctr">
              <a:spcBef>
                <a:spcPts val="0"/>
              </a:spcBef>
              <a:spcAft>
                <a:spcPts val="0"/>
              </a:spcAft>
              <a:buClr>
                <a:schemeClr val="accent1"/>
              </a:buClr>
              <a:buSzPts val="6000"/>
              <a:buNone/>
              <a:defRPr b="1" sz="6000">
                <a:solidFill>
                  <a:schemeClr val="accent1"/>
                </a:solidFill>
              </a:defRPr>
            </a:lvl6pPr>
            <a:lvl7pPr lvl="6" rtl="0" algn="ctr">
              <a:spcBef>
                <a:spcPts val="0"/>
              </a:spcBef>
              <a:spcAft>
                <a:spcPts val="0"/>
              </a:spcAft>
              <a:buClr>
                <a:schemeClr val="accent1"/>
              </a:buClr>
              <a:buSzPts val="6000"/>
              <a:buNone/>
              <a:defRPr b="1" sz="6000">
                <a:solidFill>
                  <a:schemeClr val="accent1"/>
                </a:solidFill>
              </a:defRPr>
            </a:lvl7pPr>
            <a:lvl8pPr lvl="7" rtl="0" algn="ctr">
              <a:spcBef>
                <a:spcPts val="0"/>
              </a:spcBef>
              <a:spcAft>
                <a:spcPts val="0"/>
              </a:spcAft>
              <a:buClr>
                <a:schemeClr val="accent1"/>
              </a:buClr>
              <a:buSzPts val="6000"/>
              <a:buNone/>
              <a:defRPr b="1" sz="6000">
                <a:solidFill>
                  <a:schemeClr val="accent1"/>
                </a:solidFill>
              </a:defRPr>
            </a:lvl8pPr>
            <a:lvl9pPr lvl="8" rtl="0" algn="ctr">
              <a:spcBef>
                <a:spcPts val="0"/>
              </a:spcBef>
              <a:spcAft>
                <a:spcPts val="0"/>
              </a:spcAft>
              <a:buClr>
                <a:schemeClr val="accent1"/>
              </a:buClr>
              <a:buSzPts val="6000"/>
              <a:buNone/>
              <a:defRPr b="1" sz="6000">
                <a:solidFill>
                  <a:schemeClr val="accent1"/>
                </a:solidFill>
              </a:defRPr>
            </a:lvl9pPr>
          </a:lstStyle>
          <a:p/>
        </p:txBody>
      </p:sp>
      <p:sp>
        <p:nvSpPr>
          <p:cNvPr id="769" name="Google Shape;769;p83"/>
          <p:cNvSpPr txBox="1"/>
          <p:nvPr>
            <p:ph idx="2" type="subTitle"/>
          </p:nvPr>
        </p:nvSpPr>
        <p:spPr>
          <a:xfrm>
            <a:off x="914400" y="2112398"/>
            <a:ext cx="33468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lgn="ctr">
              <a:spcBef>
                <a:spcPts val="0"/>
              </a:spcBef>
              <a:spcAft>
                <a:spcPts val="0"/>
              </a:spcAft>
              <a:buClr>
                <a:schemeClr val="dk2"/>
              </a:buClr>
              <a:buSzPts val="1400"/>
              <a:buNone/>
              <a:defRPr>
                <a:solidFill>
                  <a:schemeClr val="dk2"/>
                </a:solidFill>
              </a:defRPr>
            </a:lvl2pPr>
            <a:lvl3pPr lvl="2" rtl="0" algn="ctr">
              <a:spcBef>
                <a:spcPts val="0"/>
              </a:spcBef>
              <a:spcAft>
                <a:spcPts val="0"/>
              </a:spcAft>
              <a:buClr>
                <a:schemeClr val="dk2"/>
              </a:buClr>
              <a:buSzPts val="1400"/>
              <a:buNone/>
              <a:defRPr>
                <a:solidFill>
                  <a:schemeClr val="dk2"/>
                </a:solidFill>
              </a:defRPr>
            </a:lvl3pPr>
            <a:lvl4pPr lvl="3" rtl="0" algn="ctr">
              <a:spcBef>
                <a:spcPts val="0"/>
              </a:spcBef>
              <a:spcAft>
                <a:spcPts val="0"/>
              </a:spcAft>
              <a:buClr>
                <a:schemeClr val="dk2"/>
              </a:buClr>
              <a:buSzPts val="1400"/>
              <a:buNone/>
              <a:defRPr>
                <a:solidFill>
                  <a:schemeClr val="dk2"/>
                </a:solidFill>
              </a:defRPr>
            </a:lvl4pPr>
            <a:lvl5pPr lvl="4" rtl="0" algn="ctr">
              <a:spcBef>
                <a:spcPts val="0"/>
              </a:spcBef>
              <a:spcAft>
                <a:spcPts val="0"/>
              </a:spcAft>
              <a:buClr>
                <a:schemeClr val="dk2"/>
              </a:buClr>
              <a:buSzPts val="1400"/>
              <a:buNone/>
              <a:defRPr>
                <a:solidFill>
                  <a:schemeClr val="dk2"/>
                </a:solidFill>
              </a:defRPr>
            </a:lvl5pPr>
            <a:lvl6pPr lvl="5" rtl="0" algn="ctr">
              <a:spcBef>
                <a:spcPts val="0"/>
              </a:spcBef>
              <a:spcAft>
                <a:spcPts val="0"/>
              </a:spcAft>
              <a:buClr>
                <a:schemeClr val="dk2"/>
              </a:buClr>
              <a:buSzPts val="1400"/>
              <a:buNone/>
              <a:defRPr>
                <a:solidFill>
                  <a:schemeClr val="dk2"/>
                </a:solidFill>
              </a:defRPr>
            </a:lvl6pPr>
            <a:lvl7pPr lvl="6" rtl="0" algn="ctr">
              <a:spcBef>
                <a:spcPts val="0"/>
              </a:spcBef>
              <a:spcAft>
                <a:spcPts val="0"/>
              </a:spcAft>
              <a:buClr>
                <a:schemeClr val="dk2"/>
              </a:buClr>
              <a:buSzPts val="1400"/>
              <a:buNone/>
              <a:defRPr>
                <a:solidFill>
                  <a:schemeClr val="dk2"/>
                </a:solidFill>
              </a:defRPr>
            </a:lvl7pPr>
            <a:lvl8pPr lvl="7" rtl="0" algn="ctr">
              <a:spcBef>
                <a:spcPts val="0"/>
              </a:spcBef>
              <a:spcAft>
                <a:spcPts val="0"/>
              </a:spcAft>
              <a:buClr>
                <a:schemeClr val="dk2"/>
              </a:buClr>
              <a:buSzPts val="1400"/>
              <a:buNone/>
              <a:defRPr>
                <a:solidFill>
                  <a:schemeClr val="dk2"/>
                </a:solidFill>
              </a:defRPr>
            </a:lvl8pPr>
            <a:lvl9pPr lvl="8" rtl="0" algn="ctr">
              <a:spcBef>
                <a:spcPts val="0"/>
              </a:spcBef>
              <a:spcAft>
                <a:spcPts val="0"/>
              </a:spcAft>
              <a:buClr>
                <a:schemeClr val="dk2"/>
              </a:buClr>
              <a:buSzPts val="1400"/>
              <a:buNone/>
              <a:defRPr>
                <a:solidFill>
                  <a:schemeClr val="dk2"/>
                </a:solidFill>
              </a:defRPr>
            </a:lvl9pPr>
          </a:lstStyle>
          <a:p/>
        </p:txBody>
      </p:sp>
      <p:sp>
        <p:nvSpPr>
          <p:cNvPr id="770" name="Google Shape;770;p83"/>
          <p:cNvSpPr txBox="1"/>
          <p:nvPr>
            <p:ph idx="3" type="subTitle"/>
          </p:nvPr>
        </p:nvSpPr>
        <p:spPr>
          <a:xfrm>
            <a:off x="914400" y="777240"/>
            <a:ext cx="3346800" cy="292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771" name="Google Shape;771;p83"/>
          <p:cNvSpPr txBox="1"/>
          <p:nvPr>
            <p:ph idx="4" type="subTitle"/>
          </p:nvPr>
        </p:nvSpPr>
        <p:spPr>
          <a:xfrm>
            <a:off x="914400" y="3136392"/>
            <a:ext cx="3346800" cy="9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b="1" sz="6000">
                <a:solidFill>
                  <a:schemeClr val="accent3"/>
                </a:solidFill>
              </a:defRPr>
            </a:lvl1pPr>
            <a:lvl2pPr lvl="1" rtl="0" algn="ctr">
              <a:spcBef>
                <a:spcPts val="0"/>
              </a:spcBef>
              <a:spcAft>
                <a:spcPts val="0"/>
              </a:spcAft>
              <a:buClr>
                <a:schemeClr val="accent3"/>
              </a:buClr>
              <a:buSzPts val="6000"/>
              <a:buNone/>
              <a:defRPr b="1" sz="6000">
                <a:solidFill>
                  <a:schemeClr val="accent3"/>
                </a:solidFill>
              </a:defRPr>
            </a:lvl2pPr>
            <a:lvl3pPr lvl="2" rtl="0" algn="ctr">
              <a:spcBef>
                <a:spcPts val="0"/>
              </a:spcBef>
              <a:spcAft>
                <a:spcPts val="0"/>
              </a:spcAft>
              <a:buClr>
                <a:schemeClr val="accent3"/>
              </a:buClr>
              <a:buSzPts val="6000"/>
              <a:buNone/>
              <a:defRPr b="1" sz="6000">
                <a:solidFill>
                  <a:schemeClr val="accent3"/>
                </a:solidFill>
              </a:defRPr>
            </a:lvl3pPr>
            <a:lvl4pPr lvl="3" rtl="0" algn="ctr">
              <a:spcBef>
                <a:spcPts val="0"/>
              </a:spcBef>
              <a:spcAft>
                <a:spcPts val="0"/>
              </a:spcAft>
              <a:buClr>
                <a:schemeClr val="accent3"/>
              </a:buClr>
              <a:buSzPts val="6000"/>
              <a:buNone/>
              <a:defRPr b="1" sz="6000">
                <a:solidFill>
                  <a:schemeClr val="accent3"/>
                </a:solidFill>
              </a:defRPr>
            </a:lvl4pPr>
            <a:lvl5pPr lvl="4" rtl="0" algn="ctr">
              <a:spcBef>
                <a:spcPts val="0"/>
              </a:spcBef>
              <a:spcAft>
                <a:spcPts val="0"/>
              </a:spcAft>
              <a:buClr>
                <a:schemeClr val="accent3"/>
              </a:buClr>
              <a:buSzPts val="6000"/>
              <a:buNone/>
              <a:defRPr b="1" sz="6000">
                <a:solidFill>
                  <a:schemeClr val="accent3"/>
                </a:solidFill>
              </a:defRPr>
            </a:lvl5pPr>
            <a:lvl6pPr lvl="5" rtl="0" algn="ctr">
              <a:spcBef>
                <a:spcPts val="0"/>
              </a:spcBef>
              <a:spcAft>
                <a:spcPts val="0"/>
              </a:spcAft>
              <a:buClr>
                <a:schemeClr val="accent3"/>
              </a:buClr>
              <a:buSzPts val="6000"/>
              <a:buNone/>
              <a:defRPr b="1" sz="6000">
                <a:solidFill>
                  <a:schemeClr val="accent3"/>
                </a:solidFill>
              </a:defRPr>
            </a:lvl6pPr>
            <a:lvl7pPr lvl="6" rtl="0" algn="ctr">
              <a:spcBef>
                <a:spcPts val="0"/>
              </a:spcBef>
              <a:spcAft>
                <a:spcPts val="0"/>
              </a:spcAft>
              <a:buClr>
                <a:schemeClr val="accent3"/>
              </a:buClr>
              <a:buSzPts val="6000"/>
              <a:buNone/>
              <a:defRPr b="1" sz="6000">
                <a:solidFill>
                  <a:schemeClr val="accent3"/>
                </a:solidFill>
              </a:defRPr>
            </a:lvl7pPr>
            <a:lvl8pPr lvl="7" rtl="0" algn="ctr">
              <a:spcBef>
                <a:spcPts val="0"/>
              </a:spcBef>
              <a:spcAft>
                <a:spcPts val="0"/>
              </a:spcAft>
              <a:buClr>
                <a:schemeClr val="accent3"/>
              </a:buClr>
              <a:buSzPts val="6000"/>
              <a:buNone/>
              <a:defRPr b="1" sz="6000">
                <a:solidFill>
                  <a:schemeClr val="accent3"/>
                </a:solidFill>
              </a:defRPr>
            </a:lvl8pPr>
            <a:lvl9pPr lvl="8" rtl="0" algn="ctr">
              <a:spcBef>
                <a:spcPts val="0"/>
              </a:spcBef>
              <a:spcAft>
                <a:spcPts val="0"/>
              </a:spcAft>
              <a:buClr>
                <a:schemeClr val="accent3"/>
              </a:buClr>
              <a:buSzPts val="6000"/>
              <a:buNone/>
              <a:defRPr b="1" sz="6000">
                <a:solidFill>
                  <a:schemeClr val="accent3"/>
                </a:solidFill>
              </a:defRPr>
            </a:lvl9pPr>
          </a:lstStyle>
          <a:p/>
        </p:txBody>
      </p:sp>
      <p:sp>
        <p:nvSpPr>
          <p:cNvPr id="772" name="Google Shape;772;p83"/>
          <p:cNvSpPr txBox="1"/>
          <p:nvPr>
            <p:ph idx="5" type="subTitle"/>
          </p:nvPr>
        </p:nvSpPr>
        <p:spPr>
          <a:xfrm>
            <a:off x="914400" y="4142366"/>
            <a:ext cx="33468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lgn="ctr">
              <a:spcBef>
                <a:spcPts val="0"/>
              </a:spcBef>
              <a:spcAft>
                <a:spcPts val="0"/>
              </a:spcAft>
              <a:buClr>
                <a:schemeClr val="dk2"/>
              </a:buClr>
              <a:buSzPts val="1400"/>
              <a:buNone/>
              <a:defRPr>
                <a:solidFill>
                  <a:schemeClr val="dk2"/>
                </a:solidFill>
              </a:defRPr>
            </a:lvl2pPr>
            <a:lvl3pPr lvl="2" rtl="0" algn="ctr">
              <a:spcBef>
                <a:spcPts val="0"/>
              </a:spcBef>
              <a:spcAft>
                <a:spcPts val="0"/>
              </a:spcAft>
              <a:buClr>
                <a:schemeClr val="dk2"/>
              </a:buClr>
              <a:buSzPts val="1400"/>
              <a:buNone/>
              <a:defRPr>
                <a:solidFill>
                  <a:schemeClr val="dk2"/>
                </a:solidFill>
              </a:defRPr>
            </a:lvl3pPr>
            <a:lvl4pPr lvl="3" rtl="0" algn="ctr">
              <a:spcBef>
                <a:spcPts val="0"/>
              </a:spcBef>
              <a:spcAft>
                <a:spcPts val="0"/>
              </a:spcAft>
              <a:buClr>
                <a:schemeClr val="dk2"/>
              </a:buClr>
              <a:buSzPts val="1400"/>
              <a:buNone/>
              <a:defRPr>
                <a:solidFill>
                  <a:schemeClr val="dk2"/>
                </a:solidFill>
              </a:defRPr>
            </a:lvl4pPr>
            <a:lvl5pPr lvl="4" rtl="0" algn="ctr">
              <a:spcBef>
                <a:spcPts val="0"/>
              </a:spcBef>
              <a:spcAft>
                <a:spcPts val="0"/>
              </a:spcAft>
              <a:buClr>
                <a:schemeClr val="dk2"/>
              </a:buClr>
              <a:buSzPts val="1400"/>
              <a:buNone/>
              <a:defRPr>
                <a:solidFill>
                  <a:schemeClr val="dk2"/>
                </a:solidFill>
              </a:defRPr>
            </a:lvl5pPr>
            <a:lvl6pPr lvl="5" rtl="0" algn="ctr">
              <a:spcBef>
                <a:spcPts val="0"/>
              </a:spcBef>
              <a:spcAft>
                <a:spcPts val="0"/>
              </a:spcAft>
              <a:buClr>
                <a:schemeClr val="dk2"/>
              </a:buClr>
              <a:buSzPts val="1400"/>
              <a:buNone/>
              <a:defRPr>
                <a:solidFill>
                  <a:schemeClr val="dk2"/>
                </a:solidFill>
              </a:defRPr>
            </a:lvl6pPr>
            <a:lvl7pPr lvl="6" rtl="0" algn="ctr">
              <a:spcBef>
                <a:spcPts val="0"/>
              </a:spcBef>
              <a:spcAft>
                <a:spcPts val="0"/>
              </a:spcAft>
              <a:buClr>
                <a:schemeClr val="dk2"/>
              </a:buClr>
              <a:buSzPts val="1400"/>
              <a:buNone/>
              <a:defRPr>
                <a:solidFill>
                  <a:schemeClr val="dk2"/>
                </a:solidFill>
              </a:defRPr>
            </a:lvl7pPr>
            <a:lvl8pPr lvl="7" rtl="0" algn="ctr">
              <a:spcBef>
                <a:spcPts val="0"/>
              </a:spcBef>
              <a:spcAft>
                <a:spcPts val="0"/>
              </a:spcAft>
              <a:buClr>
                <a:schemeClr val="dk2"/>
              </a:buClr>
              <a:buSzPts val="1400"/>
              <a:buNone/>
              <a:defRPr>
                <a:solidFill>
                  <a:schemeClr val="dk2"/>
                </a:solidFill>
              </a:defRPr>
            </a:lvl8pPr>
            <a:lvl9pPr lvl="8" rtl="0" algn="ctr">
              <a:spcBef>
                <a:spcPts val="0"/>
              </a:spcBef>
              <a:spcAft>
                <a:spcPts val="0"/>
              </a:spcAft>
              <a:buClr>
                <a:schemeClr val="dk2"/>
              </a:buClr>
              <a:buSzPts val="1400"/>
              <a:buNone/>
              <a:defRPr>
                <a:solidFill>
                  <a:schemeClr val="dk2"/>
                </a:solidFill>
              </a:defRPr>
            </a:lvl9pPr>
          </a:lstStyle>
          <a:p/>
        </p:txBody>
      </p:sp>
      <p:sp>
        <p:nvSpPr>
          <p:cNvPr id="773" name="Google Shape;773;p83"/>
          <p:cNvSpPr txBox="1"/>
          <p:nvPr>
            <p:ph idx="6" type="subTitle"/>
          </p:nvPr>
        </p:nvSpPr>
        <p:spPr>
          <a:xfrm>
            <a:off x="914400" y="2807208"/>
            <a:ext cx="3346800" cy="292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774" name="Google Shape;774;p83"/>
          <p:cNvSpPr txBox="1"/>
          <p:nvPr>
            <p:ph idx="7" type="subTitle"/>
          </p:nvPr>
        </p:nvSpPr>
        <p:spPr>
          <a:xfrm>
            <a:off x="5052300" y="1094924"/>
            <a:ext cx="3346800" cy="9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6000"/>
              <a:buNone/>
              <a:defRPr b="1" sz="6000">
                <a:solidFill>
                  <a:schemeClr val="accent2"/>
                </a:solidFill>
              </a:defRPr>
            </a:lvl1pPr>
            <a:lvl2pPr lvl="1" rtl="0" algn="ctr">
              <a:spcBef>
                <a:spcPts val="0"/>
              </a:spcBef>
              <a:spcAft>
                <a:spcPts val="0"/>
              </a:spcAft>
              <a:buClr>
                <a:schemeClr val="accent2"/>
              </a:buClr>
              <a:buSzPts val="6000"/>
              <a:buNone/>
              <a:defRPr b="1" sz="6000">
                <a:solidFill>
                  <a:schemeClr val="accent2"/>
                </a:solidFill>
              </a:defRPr>
            </a:lvl2pPr>
            <a:lvl3pPr lvl="2" rtl="0" algn="ctr">
              <a:spcBef>
                <a:spcPts val="0"/>
              </a:spcBef>
              <a:spcAft>
                <a:spcPts val="0"/>
              </a:spcAft>
              <a:buClr>
                <a:schemeClr val="accent2"/>
              </a:buClr>
              <a:buSzPts val="6000"/>
              <a:buNone/>
              <a:defRPr b="1" sz="6000">
                <a:solidFill>
                  <a:schemeClr val="accent2"/>
                </a:solidFill>
              </a:defRPr>
            </a:lvl3pPr>
            <a:lvl4pPr lvl="3" rtl="0" algn="ctr">
              <a:spcBef>
                <a:spcPts val="0"/>
              </a:spcBef>
              <a:spcAft>
                <a:spcPts val="0"/>
              </a:spcAft>
              <a:buClr>
                <a:schemeClr val="accent2"/>
              </a:buClr>
              <a:buSzPts val="6000"/>
              <a:buNone/>
              <a:defRPr b="1" sz="6000">
                <a:solidFill>
                  <a:schemeClr val="accent2"/>
                </a:solidFill>
              </a:defRPr>
            </a:lvl4pPr>
            <a:lvl5pPr lvl="4" rtl="0" algn="ctr">
              <a:spcBef>
                <a:spcPts val="0"/>
              </a:spcBef>
              <a:spcAft>
                <a:spcPts val="0"/>
              </a:spcAft>
              <a:buClr>
                <a:schemeClr val="accent2"/>
              </a:buClr>
              <a:buSzPts val="6000"/>
              <a:buNone/>
              <a:defRPr b="1" sz="6000">
                <a:solidFill>
                  <a:schemeClr val="accent2"/>
                </a:solidFill>
              </a:defRPr>
            </a:lvl5pPr>
            <a:lvl6pPr lvl="5" rtl="0" algn="ctr">
              <a:spcBef>
                <a:spcPts val="0"/>
              </a:spcBef>
              <a:spcAft>
                <a:spcPts val="0"/>
              </a:spcAft>
              <a:buClr>
                <a:schemeClr val="accent2"/>
              </a:buClr>
              <a:buSzPts val="6000"/>
              <a:buNone/>
              <a:defRPr b="1" sz="6000">
                <a:solidFill>
                  <a:schemeClr val="accent2"/>
                </a:solidFill>
              </a:defRPr>
            </a:lvl6pPr>
            <a:lvl7pPr lvl="6" rtl="0" algn="ctr">
              <a:spcBef>
                <a:spcPts val="0"/>
              </a:spcBef>
              <a:spcAft>
                <a:spcPts val="0"/>
              </a:spcAft>
              <a:buClr>
                <a:schemeClr val="accent2"/>
              </a:buClr>
              <a:buSzPts val="6000"/>
              <a:buNone/>
              <a:defRPr b="1" sz="6000">
                <a:solidFill>
                  <a:schemeClr val="accent2"/>
                </a:solidFill>
              </a:defRPr>
            </a:lvl7pPr>
            <a:lvl8pPr lvl="7" rtl="0" algn="ctr">
              <a:spcBef>
                <a:spcPts val="0"/>
              </a:spcBef>
              <a:spcAft>
                <a:spcPts val="0"/>
              </a:spcAft>
              <a:buClr>
                <a:schemeClr val="accent2"/>
              </a:buClr>
              <a:buSzPts val="6000"/>
              <a:buNone/>
              <a:defRPr b="1" sz="6000">
                <a:solidFill>
                  <a:schemeClr val="accent2"/>
                </a:solidFill>
              </a:defRPr>
            </a:lvl8pPr>
            <a:lvl9pPr lvl="8" rtl="0" algn="ctr">
              <a:spcBef>
                <a:spcPts val="0"/>
              </a:spcBef>
              <a:spcAft>
                <a:spcPts val="0"/>
              </a:spcAft>
              <a:buClr>
                <a:schemeClr val="accent2"/>
              </a:buClr>
              <a:buSzPts val="6000"/>
              <a:buNone/>
              <a:defRPr b="1" sz="6000">
                <a:solidFill>
                  <a:schemeClr val="accent2"/>
                </a:solidFill>
              </a:defRPr>
            </a:lvl9pPr>
          </a:lstStyle>
          <a:p/>
        </p:txBody>
      </p:sp>
      <p:sp>
        <p:nvSpPr>
          <p:cNvPr id="775" name="Google Shape;775;p83"/>
          <p:cNvSpPr txBox="1"/>
          <p:nvPr>
            <p:ph idx="8" type="subTitle"/>
          </p:nvPr>
        </p:nvSpPr>
        <p:spPr>
          <a:xfrm>
            <a:off x="5052300" y="2100898"/>
            <a:ext cx="33468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lgn="ctr">
              <a:spcBef>
                <a:spcPts val="0"/>
              </a:spcBef>
              <a:spcAft>
                <a:spcPts val="0"/>
              </a:spcAft>
              <a:buClr>
                <a:schemeClr val="dk2"/>
              </a:buClr>
              <a:buSzPts val="1400"/>
              <a:buNone/>
              <a:defRPr>
                <a:solidFill>
                  <a:schemeClr val="dk2"/>
                </a:solidFill>
              </a:defRPr>
            </a:lvl2pPr>
            <a:lvl3pPr lvl="2" rtl="0" algn="ctr">
              <a:spcBef>
                <a:spcPts val="0"/>
              </a:spcBef>
              <a:spcAft>
                <a:spcPts val="0"/>
              </a:spcAft>
              <a:buClr>
                <a:schemeClr val="dk2"/>
              </a:buClr>
              <a:buSzPts val="1400"/>
              <a:buNone/>
              <a:defRPr>
                <a:solidFill>
                  <a:schemeClr val="dk2"/>
                </a:solidFill>
              </a:defRPr>
            </a:lvl3pPr>
            <a:lvl4pPr lvl="3" rtl="0" algn="ctr">
              <a:spcBef>
                <a:spcPts val="0"/>
              </a:spcBef>
              <a:spcAft>
                <a:spcPts val="0"/>
              </a:spcAft>
              <a:buClr>
                <a:schemeClr val="dk2"/>
              </a:buClr>
              <a:buSzPts val="1400"/>
              <a:buNone/>
              <a:defRPr>
                <a:solidFill>
                  <a:schemeClr val="dk2"/>
                </a:solidFill>
              </a:defRPr>
            </a:lvl4pPr>
            <a:lvl5pPr lvl="4" rtl="0" algn="ctr">
              <a:spcBef>
                <a:spcPts val="0"/>
              </a:spcBef>
              <a:spcAft>
                <a:spcPts val="0"/>
              </a:spcAft>
              <a:buClr>
                <a:schemeClr val="dk2"/>
              </a:buClr>
              <a:buSzPts val="1400"/>
              <a:buNone/>
              <a:defRPr>
                <a:solidFill>
                  <a:schemeClr val="dk2"/>
                </a:solidFill>
              </a:defRPr>
            </a:lvl5pPr>
            <a:lvl6pPr lvl="5" rtl="0" algn="ctr">
              <a:spcBef>
                <a:spcPts val="0"/>
              </a:spcBef>
              <a:spcAft>
                <a:spcPts val="0"/>
              </a:spcAft>
              <a:buClr>
                <a:schemeClr val="dk2"/>
              </a:buClr>
              <a:buSzPts val="1400"/>
              <a:buNone/>
              <a:defRPr>
                <a:solidFill>
                  <a:schemeClr val="dk2"/>
                </a:solidFill>
              </a:defRPr>
            </a:lvl6pPr>
            <a:lvl7pPr lvl="6" rtl="0" algn="ctr">
              <a:spcBef>
                <a:spcPts val="0"/>
              </a:spcBef>
              <a:spcAft>
                <a:spcPts val="0"/>
              </a:spcAft>
              <a:buClr>
                <a:schemeClr val="dk2"/>
              </a:buClr>
              <a:buSzPts val="1400"/>
              <a:buNone/>
              <a:defRPr>
                <a:solidFill>
                  <a:schemeClr val="dk2"/>
                </a:solidFill>
              </a:defRPr>
            </a:lvl7pPr>
            <a:lvl8pPr lvl="7" rtl="0" algn="ctr">
              <a:spcBef>
                <a:spcPts val="0"/>
              </a:spcBef>
              <a:spcAft>
                <a:spcPts val="0"/>
              </a:spcAft>
              <a:buClr>
                <a:schemeClr val="dk2"/>
              </a:buClr>
              <a:buSzPts val="1400"/>
              <a:buNone/>
              <a:defRPr>
                <a:solidFill>
                  <a:schemeClr val="dk2"/>
                </a:solidFill>
              </a:defRPr>
            </a:lvl8pPr>
            <a:lvl9pPr lvl="8" rtl="0" algn="ctr">
              <a:spcBef>
                <a:spcPts val="0"/>
              </a:spcBef>
              <a:spcAft>
                <a:spcPts val="0"/>
              </a:spcAft>
              <a:buClr>
                <a:schemeClr val="dk2"/>
              </a:buClr>
              <a:buSzPts val="1400"/>
              <a:buNone/>
              <a:defRPr>
                <a:solidFill>
                  <a:schemeClr val="dk2"/>
                </a:solidFill>
              </a:defRPr>
            </a:lvl9pPr>
          </a:lstStyle>
          <a:p/>
        </p:txBody>
      </p:sp>
      <p:sp>
        <p:nvSpPr>
          <p:cNvPr id="776" name="Google Shape;776;p83"/>
          <p:cNvSpPr txBox="1"/>
          <p:nvPr>
            <p:ph idx="9" type="subTitle"/>
          </p:nvPr>
        </p:nvSpPr>
        <p:spPr>
          <a:xfrm>
            <a:off x="5052300" y="765740"/>
            <a:ext cx="3346800" cy="292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777" name="Google Shape;777;p83"/>
          <p:cNvSpPr txBox="1"/>
          <p:nvPr>
            <p:ph idx="13" type="subTitle"/>
          </p:nvPr>
        </p:nvSpPr>
        <p:spPr>
          <a:xfrm>
            <a:off x="5052300" y="3124892"/>
            <a:ext cx="3346800" cy="9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6000"/>
              <a:buNone/>
              <a:defRPr b="1" sz="6000">
                <a:solidFill>
                  <a:schemeClr val="accent4"/>
                </a:solidFill>
              </a:defRPr>
            </a:lvl1pPr>
            <a:lvl2pPr lvl="1" rtl="0" algn="ctr">
              <a:spcBef>
                <a:spcPts val="0"/>
              </a:spcBef>
              <a:spcAft>
                <a:spcPts val="0"/>
              </a:spcAft>
              <a:buClr>
                <a:schemeClr val="accent4"/>
              </a:buClr>
              <a:buSzPts val="6000"/>
              <a:buNone/>
              <a:defRPr b="1" sz="6000">
                <a:solidFill>
                  <a:schemeClr val="accent4"/>
                </a:solidFill>
              </a:defRPr>
            </a:lvl2pPr>
            <a:lvl3pPr lvl="2" rtl="0" algn="ctr">
              <a:spcBef>
                <a:spcPts val="0"/>
              </a:spcBef>
              <a:spcAft>
                <a:spcPts val="0"/>
              </a:spcAft>
              <a:buClr>
                <a:schemeClr val="accent4"/>
              </a:buClr>
              <a:buSzPts val="6000"/>
              <a:buNone/>
              <a:defRPr b="1" sz="6000">
                <a:solidFill>
                  <a:schemeClr val="accent4"/>
                </a:solidFill>
              </a:defRPr>
            </a:lvl3pPr>
            <a:lvl4pPr lvl="3" rtl="0" algn="ctr">
              <a:spcBef>
                <a:spcPts val="0"/>
              </a:spcBef>
              <a:spcAft>
                <a:spcPts val="0"/>
              </a:spcAft>
              <a:buClr>
                <a:schemeClr val="accent4"/>
              </a:buClr>
              <a:buSzPts val="6000"/>
              <a:buNone/>
              <a:defRPr b="1" sz="6000">
                <a:solidFill>
                  <a:schemeClr val="accent4"/>
                </a:solidFill>
              </a:defRPr>
            </a:lvl4pPr>
            <a:lvl5pPr lvl="4" rtl="0" algn="ctr">
              <a:spcBef>
                <a:spcPts val="0"/>
              </a:spcBef>
              <a:spcAft>
                <a:spcPts val="0"/>
              </a:spcAft>
              <a:buClr>
                <a:schemeClr val="accent4"/>
              </a:buClr>
              <a:buSzPts val="6000"/>
              <a:buNone/>
              <a:defRPr b="1" sz="6000">
                <a:solidFill>
                  <a:schemeClr val="accent4"/>
                </a:solidFill>
              </a:defRPr>
            </a:lvl5pPr>
            <a:lvl6pPr lvl="5" rtl="0" algn="ctr">
              <a:spcBef>
                <a:spcPts val="0"/>
              </a:spcBef>
              <a:spcAft>
                <a:spcPts val="0"/>
              </a:spcAft>
              <a:buClr>
                <a:schemeClr val="accent4"/>
              </a:buClr>
              <a:buSzPts val="6000"/>
              <a:buNone/>
              <a:defRPr b="1" sz="6000">
                <a:solidFill>
                  <a:schemeClr val="accent4"/>
                </a:solidFill>
              </a:defRPr>
            </a:lvl6pPr>
            <a:lvl7pPr lvl="6" rtl="0" algn="ctr">
              <a:spcBef>
                <a:spcPts val="0"/>
              </a:spcBef>
              <a:spcAft>
                <a:spcPts val="0"/>
              </a:spcAft>
              <a:buClr>
                <a:schemeClr val="accent4"/>
              </a:buClr>
              <a:buSzPts val="6000"/>
              <a:buNone/>
              <a:defRPr b="1" sz="6000">
                <a:solidFill>
                  <a:schemeClr val="accent4"/>
                </a:solidFill>
              </a:defRPr>
            </a:lvl7pPr>
            <a:lvl8pPr lvl="7" rtl="0" algn="ctr">
              <a:spcBef>
                <a:spcPts val="0"/>
              </a:spcBef>
              <a:spcAft>
                <a:spcPts val="0"/>
              </a:spcAft>
              <a:buClr>
                <a:schemeClr val="accent4"/>
              </a:buClr>
              <a:buSzPts val="6000"/>
              <a:buNone/>
              <a:defRPr b="1" sz="6000">
                <a:solidFill>
                  <a:schemeClr val="accent4"/>
                </a:solidFill>
              </a:defRPr>
            </a:lvl8pPr>
            <a:lvl9pPr lvl="8" rtl="0" algn="ctr">
              <a:spcBef>
                <a:spcPts val="0"/>
              </a:spcBef>
              <a:spcAft>
                <a:spcPts val="0"/>
              </a:spcAft>
              <a:buClr>
                <a:schemeClr val="accent4"/>
              </a:buClr>
              <a:buSzPts val="6000"/>
              <a:buNone/>
              <a:defRPr b="1" sz="6000">
                <a:solidFill>
                  <a:schemeClr val="accent4"/>
                </a:solidFill>
              </a:defRPr>
            </a:lvl9pPr>
          </a:lstStyle>
          <a:p/>
        </p:txBody>
      </p:sp>
      <p:sp>
        <p:nvSpPr>
          <p:cNvPr id="778" name="Google Shape;778;p83"/>
          <p:cNvSpPr txBox="1"/>
          <p:nvPr>
            <p:ph idx="14" type="subTitle"/>
          </p:nvPr>
        </p:nvSpPr>
        <p:spPr>
          <a:xfrm>
            <a:off x="5052300" y="4130866"/>
            <a:ext cx="33468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a:solidFill>
                  <a:schemeClr val="dk2"/>
                </a:solidFill>
              </a:defRPr>
            </a:lvl1pPr>
            <a:lvl2pPr lvl="1" rtl="0" algn="ctr">
              <a:spcBef>
                <a:spcPts val="0"/>
              </a:spcBef>
              <a:spcAft>
                <a:spcPts val="0"/>
              </a:spcAft>
              <a:buClr>
                <a:schemeClr val="dk2"/>
              </a:buClr>
              <a:buSzPts val="1400"/>
              <a:buNone/>
              <a:defRPr>
                <a:solidFill>
                  <a:schemeClr val="dk2"/>
                </a:solidFill>
              </a:defRPr>
            </a:lvl2pPr>
            <a:lvl3pPr lvl="2" rtl="0" algn="ctr">
              <a:spcBef>
                <a:spcPts val="0"/>
              </a:spcBef>
              <a:spcAft>
                <a:spcPts val="0"/>
              </a:spcAft>
              <a:buClr>
                <a:schemeClr val="dk2"/>
              </a:buClr>
              <a:buSzPts val="1400"/>
              <a:buNone/>
              <a:defRPr>
                <a:solidFill>
                  <a:schemeClr val="dk2"/>
                </a:solidFill>
              </a:defRPr>
            </a:lvl3pPr>
            <a:lvl4pPr lvl="3" rtl="0" algn="ctr">
              <a:spcBef>
                <a:spcPts val="0"/>
              </a:spcBef>
              <a:spcAft>
                <a:spcPts val="0"/>
              </a:spcAft>
              <a:buClr>
                <a:schemeClr val="dk2"/>
              </a:buClr>
              <a:buSzPts val="1400"/>
              <a:buNone/>
              <a:defRPr>
                <a:solidFill>
                  <a:schemeClr val="dk2"/>
                </a:solidFill>
              </a:defRPr>
            </a:lvl4pPr>
            <a:lvl5pPr lvl="4" rtl="0" algn="ctr">
              <a:spcBef>
                <a:spcPts val="0"/>
              </a:spcBef>
              <a:spcAft>
                <a:spcPts val="0"/>
              </a:spcAft>
              <a:buClr>
                <a:schemeClr val="dk2"/>
              </a:buClr>
              <a:buSzPts val="1400"/>
              <a:buNone/>
              <a:defRPr>
                <a:solidFill>
                  <a:schemeClr val="dk2"/>
                </a:solidFill>
              </a:defRPr>
            </a:lvl5pPr>
            <a:lvl6pPr lvl="5" rtl="0" algn="ctr">
              <a:spcBef>
                <a:spcPts val="0"/>
              </a:spcBef>
              <a:spcAft>
                <a:spcPts val="0"/>
              </a:spcAft>
              <a:buClr>
                <a:schemeClr val="dk2"/>
              </a:buClr>
              <a:buSzPts val="1400"/>
              <a:buNone/>
              <a:defRPr>
                <a:solidFill>
                  <a:schemeClr val="dk2"/>
                </a:solidFill>
              </a:defRPr>
            </a:lvl6pPr>
            <a:lvl7pPr lvl="6" rtl="0" algn="ctr">
              <a:spcBef>
                <a:spcPts val="0"/>
              </a:spcBef>
              <a:spcAft>
                <a:spcPts val="0"/>
              </a:spcAft>
              <a:buClr>
                <a:schemeClr val="dk2"/>
              </a:buClr>
              <a:buSzPts val="1400"/>
              <a:buNone/>
              <a:defRPr>
                <a:solidFill>
                  <a:schemeClr val="dk2"/>
                </a:solidFill>
              </a:defRPr>
            </a:lvl7pPr>
            <a:lvl8pPr lvl="7" rtl="0" algn="ctr">
              <a:spcBef>
                <a:spcPts val="0"/>
              </a:spcBef>
              <a:spcAft>
                <a:spcPts val="0"/>
              </a:spcAft>
              <a:buClr>
                <a:schemeClr val="dk2"/>
              </a:buClr>
              <a:buSzPts val="1400"/>
              <a:buNone/>
              <a:defRPr>
                <a:solidFill>
                  <a:schemeClr val="dk2"/>
                </a:solidFill>
              </a:defRPr>
            </a:lvl8pPr>
            <a:lvl9pPr lvl="8" rtl="0" algn="ctr">
              <a:spcBef>
                <a:spcPts val="0"/>
              </a:spcBef>
              <a:spcAft>
                <a:spcPts val="0"/>
              </a:spcAft>
              <a:buClr>
                <a:schemeClr val="dk2"/>
              </a:buClr>
              <a:buSzPts val="1400"/>
              <a:buNone/>
              <a:defRPr>
                <a:solidFill>
                  <a:schemeClr val="dk2"/>
                </a:solidFill>
              </a:defRPr>
            </a:lvl9pPr>
          </a:lstStyle>
          <a:p/>
        </p:txBody>
      </p:sp>
      <p:sp>
        <p:nvSpPr>
          <p:cNvPr id="779" name="Google Shape;779;p83"/>
          <p:cNvSpPr txBox="1"/>
          <p:nvPr>
            <p:ph idx="15" type="subTitle"/>
          </p:nvPr>
        </p:nvSpPr>
        <p:spPr>
          <a:xfrm>
            <a:off x="5052300" y="2795708"/>
            <a:ext cx="3346800" cy="292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Two silos">
  <p:cSld name="Two silos">
    <p:spTree>
      <p:nvGrpSpPr>
        <p:cNvPr id="780" name="Shape 780"/>
        <p:cNvGrpSpPr/>
        <p:nvPr/>
      </p:nvGrpSpPr>
      <p:grpSpPr>
        <a:xfrm>
          <a:off x="0" y="0"/>
          <a:ext cx="0" cy="0"/>
          <a:chOff x="0" y="0"/>
          <a:chExt cx="0" cy="0"/>
        </a:xfrm>
      </p:grpSpPr>
      <p:sp>
        <p:nvSpPr>
          <p:cNvPr id="781" name="Google Shape;781;p84"/>
          <p:cNvSpPr/>
          <p:nvPr/>
        </p:nvSpPr>
        <p:spPr>
          <a:xfrm>
            <a:off x="4709588" y="1143000"/>
            <a:ext cx="3638700" cy="3410100"/>
          </a:xfrm>
          <a:prstGeom prst="roundRect">
            <a:avLst>
              <a:gd fmla="val 3159" name="adj"/>
            </a:avLst>
          </a:prstGeom>
          <a:no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782" name="Google Shape;782;p84"/>
          <p:cNvSpPr/>
          <p:nvPr/>
        </p:nvSpPr>
        <p:spPr>
          <a:xfrm>
            <a:off x="804338" y="1143000"/>
            <a:ext cx="3638700" cy="3410100"/>
          </a:xfrm>
          <a:prstGeom prst="roundRect">
            <a:avLst>
              <a:gd fmla="val 3159" name="adj"/>
            </a:avLst>
          </a:prstGeom>
          <a:no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cxnSp>
        <p:nvCxnSpPr>
          <p:cNvPr id="783" name="Google Shape;783;p84"/>
          <p:cNvCxnSpPr/>
          <p:nvPr/>
        </p:nvCxnSpPr>
        <p:spPr>
          <a:xfrm>
            <a:off x="1164412" y="2906238"/>
            <a:ext cx="2893200" cy="0"/>
          </a:xfrm>
          <a:prstGeom prst="straightConnector1">
            <a:avLst/>
          </a:prstGeom>
          <a:noFill/>
          <a:ln cap="rnd" cmpd="sng" w="9525">
            <a:solidFill>
              <a:schemeClr val="lt2"/>
            </a:solidFill>
            <a:prstDash val="solid"/>
            <a:round/>
            <a:headEnd len="sm" w="sm" type="none"/>
            <a:tailEnd len="sm" w="sm" type="none"/>
          </a:ln>
        </p:spPr>
      </p:cxnSp>
      <p:cxnSp>
        <p:nvCxnSpPr>
          <p:cNvPr id="784" name="Google Shape;784;p84"/>
          <p:cNvCxnSpPr/>
          <p:nvPr/>
        </p:nvCxnSpPr>
        <p:spPr>
          <a:xfrm>
            <a:off x="1189753" y="3727738"/>
            <a:ext cx="2893200" cy="0"/>
          </a:xfrm>
          <a:prstGeom prst="straightConnector1">
            <a:avLst/>
          </a:prstGeom>
          <a:noFill/>
          <a:ln cap="rnd" cmpd="sng" w="9525">
            <a:solidFill>
              <a:schemeClr val="lt2"/>
            </a:solidFill>
            <a:prstDash val="solid"/>
            <a:round/>
            <a:headEnd len="sm" w="sm" type="none"/>
            <a:tailEnd len="sm" w="sm" type="none"/>
          </a:ln>
        </p:spPr>
      </p:cxnSp>
      <p:sp>
        <p:nvSpPr>
          <p:cNvPr id="785" name="Google Shape;785;p84"/>
          <p:cNvSpPr txBox="1"/>
          <p:nvPr>
            <p:ph idx="1" type="subTitle"/>
          </p:nvPr>
        </p:nvSpPr>
        <p:spPr>
          <a:xfrm>
            <a:off x="1101413" y="1548450"/>
            <a:ext cx="3019200" cy="342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Clr>
                <a:schemeClr val="dk1"/>
              </a:buClr>
              <a:buSzPts val="1600"/>
              <a:buNone/>
              <a:defRPr b="1" sz="1600">
                <a:solidFill>
                  <a:schemeClr val="dk1"/>
                </a:solidFill>
              </a:defRPr>
            </a:lvl2pPr>
            <a:lvl3pPr lvl="2" rtl="0">
              <a:spcBef>
                <a:spcPts val="0"/>
              </a:spcBef>
              <a:spcAft>
                <a:spcPts val="0"/>
              </a:spcAft>
              <a:buClr>
                <a:schemeClr val="dk1"/>
              </a:buClr>
              <a:buSzPts val="1600"/>
              <a:buNone/>
              <a:defRPr b="1" sz="1600">
                <a:solidFill>
                  <a:schemeClr val="dk1"/>
                </a:solidFill>
              </a:defRPr>
            </a:lvl3pPr>
            <a:lvl4pPr lvl="3" rtl="0">
              <a:spcBef>
                <a:spcPts val="0"/>
              </a:spcBef>
              <a:spcAft>
                <a:spcPts val="0"/>
              </a:spcAft>
              <a:buClr>
                <a:schemeClr val="dk1"/>
              </a:buClr>
              <a:buSzPts val="1600"/>
              <a:buNone/>
              <a:defRPr b="1" sz="1600">
                <a:solidFill>
                  <a:schemeClr val="dk1"/>
                </a:solidFill>
              </a:defRPr>
            </a:lvl4pPr>
            <a:lvl5pPr lvl="4" rtl="0">
              <a:spcBef>
                <a:spcPts val="0"/>
              </a:spcBef>
              <a:spcAft>
                <a:spcPts val="0"/>
              </a:spcAft>
              <a:buClr>
                <a:schemeClr val="dk1"/>
              </a:buClr>
              <a:buSzPts val="1600"/>
              <a:buNone/>
              <a:defRPr b="1" sz="1600">
                <a:solidFill>
                  <a:schemeClr val="dk1"/>
                </a:solidFill>
              </a:defRPr>
            </a:lvl5pPr>
            <a:lvl6pPr lvl="5" rtl="0">
              <a:spcBef>
                <a:spcPts val="0"/>
              </a:spcBef>
              <a:spcAft>
                <a:spcPts val="0"/>
              </a:spcAft>
              <a:buClr>
                <a:schemeClr val="dk1"/>
              </a:buClr>
              <a:buSzPts val="1600"/>
              <a:buNone/>
              <a:defRPr b="1" sz="1600">
                <a:solidFill>
                  <a:schemeClr val="dk1"/>
                </a:solidFill>
              </a:defRPr>
            </a:lvl6pPr>
            <a:lvl7pPr lvl="6" rtl="0">
              <a:spcBef>
                <a:spcPts val="0"/>
              </a:spcBef>
              <a:spcAft>
                <a:spcPts val="0"/>
              </a:spcAft>
              <a:buClr>
                <a:schemeClr val="dk1"/>
              </a:buClr>
              <a:buSzPts val="1600"/>
              <a:buNone/>
              <a:defRPr b="1" sz="1600">
                <a:solidFill>
                  <a:schemeClr val="dk1"/>
                </a:solidFill>
              </a:defRPr>
            </a:lvl7pPr>
            <a:lvl8pPr lvl="7" rtl="0">
              <a:spcBef>
                <a:spcPts val="0"/>
              </a:spcBef>
              <a:spcAft>
                <a:spcPts val="0"/>
              </a:spcAft>
              <a:buClr>
                <a:schemeClr val="dk1"/>
              </a:buClr>
              <a:buSzPts val="1600"/>
              <a:buNone/>
              <a:defRPr b="1" sz="1600">
                <a:solidFill>
                  <a:schemeClr val="dk1"/>
                </a:solidFill>
              </a:defRPr>
            </a:lvl8pPr>
            <a:lvl9pPr lvl="8" rtl="0">
              <a:spcBef>
                <a:spcPts val="0"/>
              </a:spcBef>
              <a:spcAft>
                <a:spcPts val="0"/>
              </a:spcAft>
              <a:buClr>
                <a:schemeClr val="dk1"/>
              </a:buClr>
              <a:buSzPts val="1600"/>
              <a:buNone/>
              <a:defRPr b="1" sz="1600">
                <a:solidFill>
                  <a:schemeClr val="dk1"/>
                </a:solidFill>
              </a:defRPr>
            </a:lvl9pPr>
          </a:lstStyle>
          <a:p/>
        </p:txBody>
      </p:sp>
      <p:sp>
        <p:nvSpPr>
          <p:cNvPr id="786" name="Google Shape;786;p84"/>
          <p:cNvSpPr txBox="1"/>
          <p:nvPr>
            <p:ph idx="2" type="subTitle"/>
          </p:nvPr>
        </p:nvSpPr>
        <p:spPr>
          <a:xfrm>
            <a:off x="1101412" y="2260850"/>
            <a:ext cx="3116700" cy="475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787" name="Google Shape;787;p84"/>
          <p:cNvSpPr txBox="1"/>
          <p:nvPr>
            <p:ph idx="3" type="subTitle"/>
          </p:nvPr>
        </p:nvSpPr>
        <p:spPr>
          <a:xfrm>
            <a:off x="1101415" y="3083811"/>
            <a:ext cx="3116700" cy="475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788" name="Google Shape;788;p84"/>
          <p:cNvSpPr txBox="1"/>
          <p:nvPr>
            <p:ph idx="4" type="subTitle"/>
          </p:nvPr>
        </p:nvSpPr>
        <p:spPr>
          <a:xfrm>
            <a:off x="1101415" y="3897625"/>
            <a:ext cx="3116700" cy="475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789" name="Google Shape;789;p84"/>
          <p:cNvSpPr/>
          <p:nvPr/>
        </p:nvSpPr>
        <p:spPr>
          <a:xfrm rot="5400000">
            <a:off x="4367038" y="1710750"/>
            <a:ext cx="685800" cy="18300"/>
          </a:xfrm>
          <a:prstGeom prst="roundRect">
            <a:avLst>
              <a:gd fmla="val 50000" name="adj"/>
            </a:avLst>
          </a:prstGeom>
          <a:gradFill>
            <a:gsLst>
              <a:gs pos="0">
                <a:srgbClr val="A371F7"/>
              </a:gs>
              <a:gs pos="100000">
                <a:srgbClr val="DB61A2"/>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4"/>
          <p:cNvSpPr/>
          <p:nvPr/>
        </p:nvSpPr>
        <p:spPr>
          <a:xfrm rot="5400000">
            <a:off x="461805" y="1710750"/>
            <a:ext cx="685800" cy="18300"/>
          </a:xfrm>
          <a:prstGeom prst="roundRect">
            <a:avLst>
              <a:gd fmla="val 50000" name="adj"/>
            </a:avLst>
          </a:prstGeom>
          <a:gradFill>
            <a:gsLst>
              <a:gs pos="0">
                <a:srgbClr val="388BFD"/>
              </a:gs>
              <a:gs pos="50000">
                <a:srgbClr val="797EF9"/>
              </a:gs>
              <a:gs pos="100000">
                <a:srgbClr val="A371F7"/>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4"/>
          <p:cNvSpPr txBox="1"/>
          <p:nvPr>
            <p:ph type="title"/>
          </p:nvPr>
        </p:nvSpPr>
        <p:spPr>
          <a:xfrm>
            <a:off x="804338" y="0"/>
            <a:ext cx="7544100" cy="11430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cxnSp>
        <p:nvCxnSpPr>
          <p:cNvPr id="792" name="Google Shape;792;p84"/>
          <p:cNvCxnSpPr/>
          <p:nvPr/>
        </p:nvCxnSpPr>
        <p:spPr>
          <a:xfrm>
            <a:off x="5069662" y="2906238"/>
            <a:ext cx="2893200" cy="0"/>
          </a:xfrm>
          <a:prstGeom prst="straightConnector1">
            <a:avLst/>
          </a:prstGeom>
          <a:noFill/>
          <a:ln cap="rnd" cmpd="sng" w="9525">
            <a:solidFill>
              <a:schemeClr val="lt2"/>
            </a:solidFill>
            <a:prstDash val="solid"/>
            <a:round/>
            <a:headEnd len="sm" w="sm" type="none"/>
            <a:tailEnd len="sm" w="sm" type="none"/>
          </a:ln>
        </p:spPr>
      </p:cxnSp>
      <p:cxnSp>
        <p:nvCxnSpPr>
          <p:cNvPr id="793" name="Google Shape;793;p84"/>
          <p:cNvCxnSpPr/>
          <p:nvPr/>
        </p:nvCxnSpPr>
        <p:spPr>
          <a:xfrm>
            <a:off x="5095003" y="3727738"/>
            <a:ext cx="2893200" cy="0"/>
          </a:xfrm>
          <a:prstGeom prst="straightConnector1">
            <a:avLst/>
          </a:prstGeom>
          <a:noFill/>
          <a:ln cap="rnd" cmpd="sng" w="9525">
            <a:solidFill>
              <a:schemeClr val="lt2"/>
            </a:solidFill>
            <a:prstDash val="solid"/>
            <a:round/>
            <a:headEnd len="sm" w="sm" type="none"/>
            <a:tailEnd len="sm" w="sm" type="none"/>
          </a:ln>
        </p:spPr>
      </p:cxnSp>
      <p:sp>
        <p:nvSpPr>
          <p:cNvPr id="794" name="Google Shape;794;p84"/>
          <p:cNvSpPr txBox="1"/>
          <p:nvPr>
            <p:ph idx="5" type="subTitle"/>
          </p:nvPr>
        </p:nvSpPr>
        <p:spPr>
          <a:xfrm>
            <a:off x="5006663" y="1548450"/>
            <a:ext cx="3019200" cy="342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Clr>
                <a:schemeClr val="dk1"/>
              </a:buClr>
              <a:buSzPts val="1600"/>
              <a:buNone/>
              <a:defRPr b="1" sz="1600">
                <a:solidFill>
                  <a:schemeClr val="dk1"/>
                </a:solidFill>
              </a:defRPr>
            </a:lvl2pPr>
            <a:lvl3pPr lvl="2" rtl="0">
              <a:spcBef>
                <a:spcPts val="0"/>
              </a:spcBef>
              <a:spcAft>
                <a:spcPts val="0"/>
              </a:spcAft>
              <a:buClr>
                <a:schemeClr val="dk1"/>
              </a:buClr>
              <a:buSzPts val="1600"/>
              <a:buNone/>
              <a:defRPr b="1" sz="1600">
                <a:solidFill>
                  <a:schemeClr val="dk1"/>
                </a:solidFill>
              </a:defRPr>
            </a:lvl3pPr>
            <a:lvl4pPr lvl="3" rtl="0">
              <a:spcBef>
                <a:spcPts val="0"/>
              </a:spcBef>
              <a:spcAft>
                <a:spcPts val="0"/>
              </a:spcAft>
              <a:buClr>
                <a:schemeClr val="dk1"/>
              </a:buClr>
              <a:buSzPts val="1600"/>
              <a:buNone/>
              <a:defRPr b="1" sz="1600">
                <a:solidFill>
                  <a:schemeClr val="dk1"/>
                </a:solidFill>
              </a:defRPr>
            </a:lvl4pPr>
            <a:lvl5pPr lvl="4" rtl="0">
              <a:spcBef>
                <a:spcPts val="0"/>
              </a:spcBef>
              <a:spcAft>
                <a:spcPts val="0"/>
              </a:spcAft>
              <a:buClr>
                <a:schemeClr val="dk1"/>
              </a:buClr>
              <a:buSzPts val="1600"/>
              <a:buNone/>
              <a:defRPr b="1" sz="1600">
                <a:solidFill>
                  <a:schemeClr val="dk1"/>
                </a:solidFill>
              </a:defRPr>
            </a:lvl5pPr>
            <a:lvl6pPr lvl="5" rtl="0">
              <a:spcBef>
                <a:spcPts val="0"/>
              </a:spcBef>
              <a:spcAft>
                <a:spcPts val="0"/>
              </a:spcAft>
              <a:buClr>
                <a:schemeClr val="dk1"/>
              </a:buClr>
              <a:buSzPts val="1600"/>
              <a:buNone/>
              <a:defRPr b="1" sz="1600">
                <a:solidFill>
                  <a:schemeClr val="dk1"/>
                </a:solidFill>
              </a:defRPr>
            </a:lvl6pPr>
            <a:lvl7pPr lvl="6" rtl="0">
              <a:spcBef>
                <a:spcPts val="0"/>
              </a:spcBef>
              <a:spcAft>
                <a:spcPts val="0"/>
              </a:spcAft>
              <a:buClr>
                <a:schemeClr val="dk1"/>
              </a:buClr>
              <a:buSzPts val="1600"/>
              <a:buNone/>
              <a:defRPr b="1" sz="1600">
                <a:solidFill>
                  <a:schemeClr val="dk1"/>
                </a:solidFill>
              </a:defRPr>
            </a:lvl7pPr>
            <a:lvl8pPr lvl="7" rtl="0">
              <a:spcBef>
                <a:spcPts val="0"/>
              </a:spcBef>
              <a:spcAft>
                <a:spcPts val="0"/>
              </a:spcAft>
              <a:buClr>
                <a:schemeClr val="dk1"/>
              </a:buClr>
              <a:buSzPts val="1600"/>
              <a:buNone/>
              <a:defRPr b="1" sz="1600">
                <a:solidFill>
                  <a:schemeClr val="dk1"/>
                </a:solidFill>
              </a:defRPr>
            </a:lvl8pPr>
            <a:lvl9pPr lvl="8" rtl="0">
              <a:spcBef>
                <a:spcPts val="0"/>
              </a:spcBef>
              <a:spcAft>
                <a:spcPts val="0"/>
              </a:spcAft>
              <a:buClr>
                <a:schemeClr val="dk1"/>
              </a:buClr>
              <a:buSzPts val="1600"/>
              <a:buNone/>
              <a:defRPr b="1" sz="1600">
                <a:solidFill>
                  <a:schemeClr val="dk1"/>
                </a:solidFill>
              </a:defRPr>
            </a:lvl9pPr>
          </a:lstStyle>
          <a:p/>
        </p:txBody>
      </p:sp>
      <p:sp>
        <p:nvSpPr>
          <p:cNvPr id="795" name="Google Shape;795;p84"/>
          <p:cNvSpPr txBox="1"/>
          <p:nvPr>
            <p:ph idx="6" type="subTitle"/>
          </p:nvPr>
        </p:nvSpPr>
        <p:spPr>
          <a:xfrm>
            <a:off x="5006537" y="2260850"/>
            <a:ext cx="3116700" cy="475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796" name="Google Shape;796;p84"/>
          <p:cNvSpPr txBox="1"/>
          <p:nvPr>
            <p:ph idx="7" type="subTitle"/>
          </p:nvPr>
        </p:nvSpPr>
        <p:spPr>
          <a:xfrm>
            <a:off x="5006540" y="3083811"/>
            <a:ext cx="3116700" cy="475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797" name="Google Shape;797;p84"/>
          <p:cNvSpPr txBox="1"/>
          <p:nvPr>
            <p:ph idx="8" type="subTitle"/>
          </p:nvPr>
        </p:nvSpPr>
        <p:spPr>
          <a:xfrm>
            <a:off x="5006540" y="3897625"/>
            <a:ext cx="3116700" cy="475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Three silos">
  <p:cSld name="Three silos">
    <p:spTree>
      <p:nvGrpSpPr>
        <p:cNvPr id="798" name="Shape 798"/>
        <p:cNvGrpSpPr/>
        <p:nvPr/>
      </p:nvGrpSpPr>
      <p:grpSpPr>
        <a:xfrm>
          <a:off x="0" y="0"/>
          <a:ext cx="0" cy="0"/>
          <a:chOff x="0" y="0"/>
          <a:chExt cx="0" cy="0"/>
        </a:xfrm>
      </p:grpSpPr>
      <p:sp>
        <p:nvSpPr>
          <p:cNvPr id="799" name="Google Shape;799;p85"/>
          <p:cNvSpPr/>
          <p:nvPr/>
        </p:nvSpPr>
        <p:spPr>
          <a:xfrm>
            <a:off x="447050" y="1123950"/>
            <a:ext cx="2614500" cy="3295800"/>
          </a:xfrm>
          <a:prstGeom prst="roundRect">
            <a:avLst>
              <a:gd fmla="val 3738"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5"/>
          <p:cNvSpPr/>
          <p:nvPr/>
        </p:nvSpPr>
        <p:spPr>
          <a:xfrm>
            <a:off x="3252059" y="1123950"/>
            <a:ext cx="2673000" cy="3295800"/>
          </a:xfrm>
          <a:prstGeom prst="roundRect">
            <a:avLst>
              <a:gd fmla="val 3738"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5"/>
          <p:cNvSpPr/>
          <p:nvPr/>
        </p:nvSpPr>
        <p:spPr>
          <a:xfrm>
            <a:off x="6091383" y="1123950"/>
            <a:ext cx="2614500" cy="3295800"/>
          </a:xfrm>
          <a:prstGeom prst="roundRect">
            <a:avLst>
              <a:gd fmla="val 3738"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5"/>
          <p:cNvSpPr/>
          <p:nvPr/>
        </p:nvSpPr>
        <p:spPr>
          <a:xfrm rot="5400000">
            <a:off x="104363" y="1675500"/>
            <a:ext cx="685800" cy="18300"/>
          </a:xfrm>
          <a:prstGeom prst="roundRect">
            <a:avLst>
              <a:gd fmla="val 50000" name="adj"/>
            </a:avLst>
          </a:prstGeom>
          <a:gradFill>
            <a:gsLst>
              <a:gs pos="0">
                <a:srgbClr val="A371F7"/>
              </a:gs>
              <a:gs pos="100000">
                <a:srgbClr val="DB61A2"/>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5"/>
          <p:cNvSpPr/>
          <p:nvPr/>
        </p:nvSpPr>
        <p:spPr>
          <a:xfrm rot="5400000">
            <a:off x="2909443" y="1751700"/>
            <a:ext cx="685800" cy="18300"/>
          </a:xfrm>
          <a:prstGeom prst="roundRect">
            <a:avLst>
              <a:gd fmla="val 50000" name="adj"/>
            </a:avLst>
          </a:prstGeom>
          <a:gradFill>
            <a:gsLst>
              <a:gs pos="0">
                <a:srgbClr val="388BFD"/>
              </a:gs>
              <a:gs pos="50000">
                <a:srgbClr val="797EF9"/>
              </a:gs>
              <a:gs pos="100000">
                <a:srgbClr val="A371F7"/>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5"/>
          <p:cNvSpPr/>
          <p:nvPr/>
        </p:nvSpPr>
        <p:spPr>
          <a:xfrm rot="5400000">
            <a:off x="5748850" y="1751700"/>
            <a:ext cx="685800" cy="18300"/>
          </a:xfrm>
          <a:prstGeom prst="roundRect">
            <a:avLst>
              <a:gd fmla="val 50000" name="adj"/>
            </a:avLst>
          </a:prstGeom>
          <a:gradFill>
            <a:gsLst>
              <a:gs pos="0">
                <a:srgbClr val="57CCC5"/>
              </a:gs>
              <a:gs pos="100000">
                <a:srgbClr val="388BFD"/>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5"/>
          <p:cNvSpPr txBox="1"/>
          <p:nvPr>
            <p:ph idx="1" type="subTitle"/>
          </p:nvPr>
        </p:nvSpPr>
        <p:spPr>
          <a:xfrm>
            <a:off x="600275" y="1301875"/>
            <a:ext cx="2257200" cy="3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Clr>
                <a:schemeClr val="dk1"/>
              </a:buClr>
              <a:buSzPts val="1600"/>
              <a:buNone/>
              <a:defRPr b="1" sz="1600">
                <a:solidFill>
                  <a:schemeClr val="dk1"/>
                </a:solidFill>
              </a:defRPr>
            </a:lvl2pPr>
            <a:lvl3pPr lvl="2" rtl="0">
              <a:spcBef>
                <a:spcPts val="0"/>
              </a:spcBef>
              <a:spcAft>
                <a:spcPts val="0"/>
              </a:spcAft>
              <a:buClr>
                <a:schemeClr val="dk1"/>
              </a:buClr>
              <a:buSzPts val="1600"/>
              <a:buNone/>
              <a:defRPr b="1" sz="1600">
                <a:solidFill>
                  <a:schemeClr val="dk1"/>
                </a:solidFill>
              </a:defRPr>
            </a:lvl3pPr>
            <a:lvl4pPr lvl="3" rtl="0">
              <a:spcBef>
                <a:spcPts val="0"/>
              </a:spcBef>
              <a:spcAft>
                <a:spcPts val="0"/>
              </a:spcAft>
              <a:buClr>
                <a:schemeClr val="dk1"/>
              </a:buClr>
              <a:buSzPts val="1600"/>
              <a:buNone/>
              <a:defRPr b="1" sz="1600">
                <a:solidFill>
                  <a:schemeClr val="dk1"/>
                </a:solidFill>
              </a:defRPr>
            </a:lvl4pPr>
            <a:lvl5pPr lvl="4" rtl="0">
              <a:spcBef>
                <a:spcPts val="0"/>
              </a:spcBef>
              <a:spcAft>
                <a:spcPts val="0"/>
              </a:spcAft>
              <a:buClr>
                <a:schemeClr val="dk1"/>
              </a:buClr>
              <a:buSzPts val="1600"/>
              <a:buNone/>
              <a:defRPr b="1" sz="1600">
                <a:solidFill>
                  <a:schemeClr val="dk1"/>
                </a:solidFill>
              </a:defRPr>
            </a:lvl5pPr>
            <a:lvl6pPr lvl="5" rtl="0">
              <a:spcBef>
                <a:spcPts val="0"/>
              </a:spcBef>
              <a:spcAft>
                <a:spcPts val="0"/>
              </a:spcAft>
              <a:buClr>
                <a:schemeClr val="dk1"/>
              </a:buClr>
              <a:buSzPts val="1600"/>
              <a:buNone/>
              <a:defRPr b="1" sz="1600">
                <a:solidFill>
                  <a:schemeClr val="dk1"/>
                </a:solidFill>
              </a:defRPr>
            </a:lvl6pPr>
            <a:lvl7pPr lvl="6" rtl="0">
              <a:spcBef>
                <a:spcPts val="0"/>
              </a:spcBef>
              <a:spcAft>
                <a:spcPts val="0"/>
              </a:spcAft>
              <a:buClr>
                <a:schemeClr val="dk1"/>
              </a:buClr>
              <a:buSzPts val="1600"/>
              <a:buNone/>
              <a:defRPr b="1" sz="1600">
                <a:solidFill>
                  <a:schemeClr val="dk1"/>
                </a:solidFill>
              </a:defRPr>
            </a:lvl7pPr>
            <a:lvl8pPr lvl="7" rtl="0">
              <a:spcBef>
                <a:spcPts val="0"/>
              </a:spcBef>
              <a:spcAft>
                <a:spcPts val="0"/>
              </a:spcAft>
              <a:buClr>
                <a:schemeClr val="dk1"/>
              </a:buClr>
              <a:buSzPts val="1600"/>
              <a:buNone/>
              <a:defRPr b="1" sz="1600">
                <a:solidFill>
                  <a:schemeClr val="dk1"/>
                </a:solidFill>
              </a:defRPr>
            </a:lvl8pPr>
            <a:lvl9pPr lvl="8" rtl="0">
              <a:spcBef>
                <a:spcPts val="0"/>
              </a:spcBef>
              <a:spcAft>
                <a:spcPts val="0"/>
              </a:spcAft>
              <a:buClr>
                <a:schemeClr val="dk1"/>
              </a:buClr>
              <a:buSzPts val="1600"/>
              <a:buNone/>
              <a:defRPr b="1" sz="1600">
                <a:solidFill>
                  <a:schemeClr val="dk1"/>
                </a:solidFill>
              </a:defRPr>
            </a:lvl9pPr>
          </a:lstStyle>
          <a:p/>
        </p:txBody>
      </p:sp>
      <p:sp>
        <p:nvSpPr>
          <p:cNvPr id="806" name="Google Shape;806;p85"/>
          <p:cNvSpPr txBox="1"/>
          <p:nvPr>
            <p:ph idx="2" type="subTitle"/>
          </p:nvPr>
        </p:nvSpPr>
        <p:spPr>
          <a:xfrm>
            <a:off x="3463913" y="1301875"/>
            <a:ext cx="2257200" cy="3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Clr>
                <a:schemeClr val="dk1"/>
              </a:buClr>
              <a:buSzPts val="1600"/>
              <a:buNone/>
              <a:defRPr b="1" sz="1600">
                <a:solidFill>
                  <a:schemeClr val="dk1"/>
                </a:solidFill>
              </a:defRPr>
            </a:lvl2pPr>
            <a:lvl3pPr lvl="2" rtl="0">
              <a:spcBef>
                <a:spcPts val="0"/>
              </a:spcBef>
              <a:spcAft>
                <a:spcPts val="0"/>
              </a:spcAft>
              <a:buClr>
                <a:schemeClr val="dk1"/>
              </a:buClr>
              <a:buSzPts val="1600"/>
              <a:buNone/>
              <a:defRPr b="1" sz="1600">
                <a:solidFill>
                  <a:schemeClr val="dk1"/>
                </a:solidFill>
              </a:defRPr>
            </a:lvl3pPr>
            <a:lvl4pPr lvl="3" rtl="0">
              <a:spcBef>
                <a:spcPts val="0"/>
              </a:spcBef>
              <a:spcAft>
                <a:spcPts val="0"/>
              </a:spcAft>
              <a:buClr>
                <a:schemeClr val="dk1"/>
              </a:buClr>
              <a:buSzPts val="1600"/>
              <a:buNone/>
              <a:defRPr b="1" sz="1600">
                <a:solidFill>
                  <a:schemeClr val="dk1"/>
                </a:solidFill>
              </a:defRPr>
            </a:lvl4pPr>
            <a:lvl5pPr lvl="4" rtl="0">
              <a:spcBef>
                <a:spcPts val="0"/>
              </a:spcBef>
              <a:spcAft>
                <a:spcPts val="0"/>
              </a:spcAft>
              <a:buClr>
                <a:schemeClr val="dk1"/>
              </a:buClr>
              <a:buSzPts val="1600"/>
              <a:buNone/>
              <a:defRPr b="1" sz="1600">
                <a:solidFill>
                  <a:schemeClr val="dk1"/>
                </a:solidFill>
              </a:defRPr>
            </a:lvl5pPr>
            <a:lvl6pPr lvl="5" rtl="0">
              <a:spcBef>
                <a:spcPts val="0"/>
              </a:spcBef>
              <a:spcAft>
                <a:spcPts val="0"/>
              </a:spcAft>
              <a:buClr>
                <a:schemeClr val="dk1"/>
              </a:buClr>
              <a:buSzPts val="1600"/>
              <a:buNone/>
              <a:defRPr b="1" sz="1600">
                <a:solidFill>
                  <a:schemeClr val="dk1"/>
                </a:solidFill>
              </a:defRPr>
            </a:lvl6pPr>
            <a:lvl7pPr lvl="6" rtl="0">
              <a:spcBef>
                <a:spcPts val="0"/>
              </a:spcBef>
              <a:spcAft>
                <a:spcPts val="0"/>
              </a:spcAft>
              <a:buClr>
                <a:schemeClr val="dk1"/>
              </a:buClr>
              <a:buSzPts val="1600"/>
              <a:buNone/>
              <a:defRPr b="1" sz="1600">
                <a:solidFill>
                  <a:schemeClr val="dk1"/>
                </a:solidFill>
              </a:defRPr>
            </a:lvl7pPr>
            <a:lvl8pPr lvl="7" rtl="0">
              <a:spcBef>
                <a:spcPts val="0"/>
              </a:spcBef>
              <a:spcAft>
                <a:spcPts val="0"/>
              </a:spcAft>
              <a:buClr>
                <a:schemeClr val="dk1"/>
              </a:buClr>
              <a:buSzPts val="1600"/>
              <a:buNone/>
              <a:defRPr b="1" sz="1600">
                <a:solidFill>
                  <a:schemeClr val="dk1"/>
                </a:solidFill>
              </a:defRPr>
            </a:lvl8pPr>
            <a:lvl9pPr lvl="8" rtl="0">
              <a:spcBef>
                <a:spcPts val="0"/>
              </a:spcBef>
              <a:spcAft>
                <a:spcPts val="0"/>
              </a:spcAft>
              <a:buClr>
                <a:schemeClr val="dk1"/>
              </a:buClr>
              <a:buSzPts val="1600"/>
              <a:buNone/>
              <a:defRPr b="1" sz="1600">
                <a:solidFill>
                  <a:schemeClr val="dk1"/>
                </a:solidFill>
              </a:defRPr>
            </a:lvl9pPr>
          </a:lstStyle>
          <a:p/>
        </p:txBody>
      </p:sp>
      <p:cxnSp>
        <p:nvCxnSpPr>
          <p:cNvPr id="807" name="Google Shape;807;p85"/>
          <p:cNvCxnSpPr/>
          <p:nvPr/>
        </p:nvCxnSpPr>
        <p:spPr>
          <a:xfrm>
            <a:off x="6324927" y="2894425"/>
            <a:ext cx="2095200" cy="0"/>
          </a:xfrm>
          <a:prstGeom prst="straightConnector1">
            <a:avLst/>
          </a:prstGeom>
          <a:noFill/>
          <a:ln cap="rnd" cmpd="sng" w="9525">
            <a:solidFill>
              <a:schemeClr val="lt2"/>
            </a:solidFill>
            <a:prstDash val="solid"/>
            <a:round/>
            <a:headEnd len="sm" w="sm" type="none"/>
            <a:tailEnd len="sm" w="sm" type="none"/>
          </a:ln>
        </p:spPr>
      </p:cxnSp>
      <p:cxnSp>
        <p:nvCxnSpPr>
          <p:cNvPr id="808" name="Google Shape;808;p85"/>
          <p:cNvCxnSpPr/>
          <p:nvPr/>
        </p:nvCxnSpPr>
        <p:spPr>
          <a:xfrm>
            <a:off x="6324929" y="3744500"/>
            <a:ext cx="2095200" cy="0"/>
          </a:xfrm>
          <a:prstGeom prst="straightConnector1">
            <a:avLst/>
          </a:prstGeom>
          <a:noFill/>
          <a:ln cap="rnd" cmpd="sng" w="9525">
            <a:solidFill>
              <a:schemeClr val="lt2"/>
            </a:solidFill>
            <a:prstDash val="solid"/>
            <a:round/>
            <a:headEnd len="sm" w="sm" type="none"/>
            <a:tailEnd len="sm" w="sm" type="none"/>
          </a:ln>
        </p:spPr>
      </p:cxnSp>
      <p:sp>
        <p:nvSpPr>
          <p:cNvPr id="809" name="Google Shape;809;p85"/>
          <p:cNvSpPr txBox="1"/>
          <p:nvPr>
            <p:ph idx="3" type="subTitle"/>
          </p:nvPr>
        </p:nvSpPr>
        <p:spPr>
          <a:xfrm>
            <a:off x="6268875" y="1301875"/>
            <a:ext cx="2257200" cy="3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Clr>
                <a:schemeClr val="dk1"/>
              </a:buClr>
              <a:buSzPts val="1600"/>
              <a:buNone/>
              <a:defRPr b="1" sz="1600">
                <a:solidFill>
                  <a:schemeClr val="dk1"/>
                </a:solidFill>
              </a:defRPr>
            </a:lvl2pPr>
            <a:lvl3pPr lvl="2" rtl="0">
              <a:spcBef>
                <a:spcPts val="0"/>
              </a:spcBef>
              <a:spcAft>
                <a:spcPts val="0"/>
              </a:spcAft>
              <a:buClr>
                <a:schemeClr val="dk1"/>
              </a:buClr>
              <a:buSzPts val="1600"/>
              <a:buNone/>
              <a:defRPr b="1" sz="1600">
                <a:solidFill>
                  <a:schemeClr val="dk1"/>
                </a:solidFill>
              </a:defRPr>
            </a:lvl3pPr>
            <a:lvl4pPr lvl="3" rtl="0">
              <a:spcBef>
                <a:spcPts val="0"/>
              </a:spcBef>
              <a:spcAft>
                <a:spcPts val="0"/>
              </a:spcAft>
              <a:buClr>
                <a:schemeClr val="dk1"/>
              </a:buClr>
              <a:buSzPts val="1600"/>
              <a:buNone/>
              <a:defRPr b="1" sz="1600">
                <a:solidFill>
                  <a:schemeClr val="dk1"/>
                </a:solidFill>
              </a:defRPr>
            </a:lvl4pPr>
            <a:lvl5pPr lvl="4" rtl="0">
              <a:spcBef>
                <a:spcPts val="0"/>
              </a:spcBef>
              <a:spcAft>
                <a:spcPts val="0"/>
              </a:spcAft>
              <a:buClr>
                <a:schemeClr val="dk1"/>
              </a:buClr>
              <a:buSzPts val="1600"/>
              <a:buNone/>
              <a:defRPr b="1" sz="1600">
                <a:solidFill>
                  <a:schemeClr val="dk1"/>
                </a:solidFill>
              </a:defRPr>
            </a:lvl5pPr>
            <a:lvl6pPr lvl="5" rtl="0">
              <a:spcBef>
                <a:spcPts val="0"/>
              </a:spcBef>
              <a:spcAft>
                <a:spcPts val="0"/>
              </a:spcAft>
              <a:buClr>
                <a:schemeClr val="dk1"/>
              </a:buClr>
              <a:buSzPts val="1600"/>
              <a:buNone/>
              <a:defRPr b="1" sz="1600">
                <a:solidFill>
                  <a:schemeClr val="dk1"/>
                </a:solidFill>
              </a:defRPr>
            </a:lvl6pPr>
            <a:lvl7pPr lvl="6" rtl="0">
              <a:spcBef>
                <a:spcPts val="0"/>
              </a:spcBef>
              <a:spcAft>
                <a:spcPts val="0"/>
              </a:spcAft>
              <a:buClr>
                <a:schemeClr val="dk1"/>
              </a:buClr>
              <a:buSzPts val="1600"/>
              <a:buNone/>
              <a:defRPr b="1" sz="1600">
                <a:solidFill>
                  <a:schemeClr val="dk1"/>
                </a:solidFill>
              </a:defRPr>
            </a:lvl7pPr>
            <a:lvl8pPr lvl="7" rtl="0">
              <a:spcBef>
                <a:spcPts val="0"/>
              </a:spcBef>
              <a:spcAft>
                <a:spcPts val="0"/>
              </a:spcAft>
              <a:buClr>
                <a:schemeClr val="dk1"/>
              </a:buClr>
              <a:buSzPts val="1600"/>
              <a:buNone/>
              <a:defRPr b="1" sz="1600">
                <a:solidFill>
                  <a:schemeClr val="dk1"/>
                </a:solidFill>
              </a:defRPr>
            </a:lvl8pPr>
            <a:lvl9pPr lvl="8" rtl="0">
              <a:spcBef>
                <a:spcPts val="0"/>
              </a:spcBef>
              <a:spcAft>
                <a:spcPts val="0"/>
              </a:spcAft>
              <a:buClr>
                <a:schemeClr val="dk1"/>
              </a:buClr>
              <a:buSzPts val="1600"/>
              <a:buNone/>
              <a:defRPr b="1" sz="1600">
                <a:solidFill>
                  <a:schemeClr val="dk1"/>
                </a:solidFill>
              </a:defRPr>
            </a:lvl9pPr>
          </a:lstStyle>
          <a:p/>
        </p:txBody>
      </p:sp>
      <p:sp>
        <p:nvSpPr>
          <p:cNvPr id="810" name="Google Shape;810;p85"/>
          <p:cNvSpPr txBox="1"/>
          <p:nvPr>
            <p:ph idx="4" type="subTitle"/>
          </p:nvPr>
        </p:nvSpPr>
        <p:spPr>
          <a:xfrm>
            <a:off x="6260950" y="2142925"/>
            <a:ext cx="2257200" cy="751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811" name="Google Shape;811;p85"/>
          <p:cNvSpPr txBox="1"/>
          <p:nvPr>
            <p:ph idx="5" type="subTitle"/>
          </p:nvPr>
        </p:nvSpPr>
        <p:spPr>
          <a:xfrm>
            <a:off x="6260950" y="2916675"/>
            <a:ext cx="2257200" cy="751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812" name="Google Shape;812;p85"/>
          <p:cNvSpPr txBox="1"/>
          <p:nvPr>
            <p:ph idx="6" type="subTitle"/>
          </p:nvPr>
        </p:nvSpPr>
        <p:spPr>
          <a:xfrm>
            <a:off x="6260950" y="3744499"/>
            <a:ext cx="2257200" cy="751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cxnSp>
        <p:nvCxnSpPr>
          <p:cNvPr id="813" name="Google Shape;813;p85"/>
          <p:cNvCxnSpPr/>
          <p:nvPr/>
        </p:nvCxnSpPr>
        <p:spPr>
          <a:xfrm>
            <a:off x="3511827" y="2892800"/>
            <a:ext cx="2095200" cy="0"/>
          </a:xfrm>
          <a:prstGeom prst="straightConnector1">
            <a:avLst/>
          </a:prstGeom>
          <a:noFill/>
          <a:ln cap="rnd" cmpd="sng" w="9525">
            <a:solidFill>
              <a:schemeClr val="lt2"/>
            </a:solidFill>
            <a:prstDash val="solid"/>
            <a:round/>
            <a:headEnd len="sm" w="sm" type="none"/>
            <a:tailEnd len="sm" w="sm" type="none"/>
          </a:ln>
        </p:spPr>
      </p:cxnSp>
      <p:cxnSp>
        <p:nvCxnSpPr>
          <p:cNvPr id="814" name="Google Shape;814;p85"/>
          <p:cNvCxnSpPr/>
          <p:nvPr/>
        </p:nvCxnSpPr>
        <p:spPr>
          <a:xfrm>
            <a:off x="3511829" y="3742875"/>
            <a:ext cx="2095200" cy="0"/>
          </a:xfrm>
          <a:prstGeom prst="straightConnector1">
            <a:avLst/>
          </a:prstGeom>
          <a:noFill/>
          <a:ln cap="rnd" cmpd="sng" w="9525">
            <a:solidFill>
              <a:schemeClr val="lt2"/>
            </a:solidFill>
            <a:prstDash val="solid"/>
            <a:round/>
            <a:headEnd len="sm" w="sm" type="none"/>
            <a:tailEnd len="sm" w="sm" type="none"/>
          </a:ln>
        </p:spPr>
      </p:cxnSp>
      <p:sp>
        <p:nvSpPr>
          <p:cNvPr id="815" name="Google Shape;815;p85"/>
          <p:cNvSpPr txBox="1"/>
          <p:nvPr>
            <p:ph idx="7" type="subTitle"/>
          </p:nvPr>
        </p:nvSpPr>
        <p:spPr>
          <a:xfrm>
            <a:off x="3447850" y="2141300"/>
            <a:ext cx="2257200" cy="751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816" name="Google Shape;816;p85"/>
          <p:cNvSpPr txBox="1"/>
          <p:nvPr>
            <p:ph idx="8" type="subTitle"/>
          </p:nvPr>
        </p:nvSpPr>
        <p:spPr>
          <a:xfrm>
            <a:off x="3447850" y="2915050"/>
            <a:ext cx="2257200" cy="751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817" name="Google Shape;817;p85"/>
          <p:cNvSpPr txBox="1"/>
          <p:nvPr>
            <p:ph idx="9" type="subTitle"/>
          </p:nvPr>
        </p:nvSpPr>
        <p:spPr>
          <a:xfrm>
            <a:off x="3447850" y="3742874"/>
            <a:ext cx="2257200" cy="751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cxnSp>
        <p:nvCxnSpPr>
          <p:cNvPr id="818" name="Google Shape;818;p85"/>
          <p:cNvCxnSpPr/>
          <p:nvPr/>
        </p:nvCxnSpPr>
        <p:spPr>
          <a:xfrm>
            <a:off x="658952" y="2892800"/>
            <a:ext cx="2095200" cy="0"/>
          </a:xfrm>
          <a:prstGeom prst="straightConnector1">
            <a:avLst/>
          </a:prstGeom>
          <a:noFill/>
          <a:ln cap="rnd" cmpd="sng" w="9525">
            <a:solidFill>
              <a:schemeClr val="lt2"/>
            </a:solidFill>
            <a:prstDash val="solid"/>
            <a:round/>
            <a:headEnd len="sm" w="sm" type="none"/>
            <a:tailEnd len="sm" w="sm" type="none"/>
          </a:ln>
        </p:spPr>
      </p:cxnSp>
      <p:cxnSp>
        <p:nvCxnSpPr>
          <p:cNvPr id="819" name="Google Shape;819;p85"/>
          <p:cNvCxnSpPr/>
          <p:nvPr/>
        </p:nvCxnSpPr>
        <p:spPr>
          <a:xfrm>
            <a:off x="658954" y="3742875"/>
            <a:ext cx="2095200" cy="0"/>
          </a:xfrm>
          <a:prstGeom prst="straightConnector1">
            <a:avLst/>
          </a:prstGeom>
          <a:noFill/>
          <a:ln cap="rnd" cmpd="sng" w="9525">
            <a:solidFill>
              <a:schemeClr val="lt2"/>
            </a:solidFill>
            <a:prstDash val="solid"/>
            <a:round/>
            <a:headEnd len="sm" w="sm" type="none"/>
            <a:tailEnd len="sm" w="sm" type="none"/>
          </a:ln>
        </p:spPr>
      </p:cxnSp>
      <p:sp>
        <p:nvSpPr>
          <p:cNvPr id="820" name="Google Shape;820;p85"/>
          <p:cNvSpPr txBox="1"/>
          <p:nvPr>
            <p:ph idx="13" type="subTitle"/>
          </p:nvPr>
        </p:nvSpPr>
        <p:spPr>
          <a:xfrm>
            <a:off x="594975" y="2141300"/>
            <a:ext cx="2257200" cy="751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821" name="Google Shape;821;p85"/>
          <p:cNvSpPr txBox="1"/>
          <p:nvPr>
            <p:ph idx="14" type="subTitle"/>
          </p:nvPr>
        </p:nvSpPr>
        <p:spPr>
          <a:xfrm>
            <a:off x="594975" y="2915050"/>
            <a:ext cx="2257200" cy="751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822" name="Google Shape;822;p85"/>
          <p:cNvSpPr txBox="1"/>
          <p:nvPr>
            <p:ph idx="15" type="subTitle"/>
          </p:nvPr>
        </p:nvSpPr>
        <p:spPr>
          <a:xfrm>
            <a:off x="594975" y="3742874"/>
            <a:ext cx="2257200" cy="751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400"/>
              <a:buNone/>
              <a:defRPr>
                <a:solidFill>
                  <a:schemeClr val="dk2"/>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823" name="Google Shape;823;p85"/>
          <p:cNvSpPr txBox="1"/>
          <p:nvPr>
            <p:ph type="title"/>
          </p:nvPr>
        </p:nvSpPr>
        <p:spPr>
          <a:xfrm>
            <a:off x="456425" y="0"/>
            <a:ext cx="8249400" cy="11430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ctr">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Four part gradient cycle">
  <p:cSld name="Four part gradient cycle_1">
    <p:spTree>
      <p:nvGrpSpPr>
        <p:cNvPr id="824" name="Shape 824"/>
        <p:cNvGrpSpPr/>
        <p:nvPr/>
      </p:nvGrpSpPr>
      <p:grpSpPr>
        <a:xfrm>
          <a:off x="0" y="0"/>
          <a:ext cx="0" cy="0"/>
          <a:chOff x="0" y="0"/>
          <a:chExt cx="0" cy="0"/>
        </a:xfrm>
      </p:grpSpPr>
      <p:grpSp>
        <p:nvGrpSpPr>
          <p:cNvPr id="825" name="Google Shape;825;p86"/>
          <p:cNvGrpSpPr/>
          <p:nvPr/>
        </p:nvGrpSpPr>
        <p:grpSpPr>
          <a:xfrm flipH="1" rot="-5400000">
            <a:off x="5969675" y="1920075"/>
            <a:ext cx="120038" cy="1042515"/>
            <a:chOff x="8582641" y="8238480"/>
            <a:chExt cx="320100" cy="2780040"/>
          </a:xfrm>
        </p:grpSpPr>
        <p:cxnSp>
          <p:nvCxnSpPr>
            <p:cNvPr id="826" name="Google Shape;826;p86"/>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27" name="Google Shape;827;p86"/>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828" name="Google Shape;828;p86"/>
          <p:cNvGrpSpPr/>
          <p:nvPr/>
        </p:nvGrpSpPr>
        <p:grpSpPr>
          <a:xfrm rot="5400000">
            <a:off x="3043282" y="1907607"/>
            <a:ext cx="120037" cy="1042515"/>
            <a:chOff x="8582641" y="8238480"/>
            <a:chExt cx="320100" cy="2780040"/>
          </a:xfrm>
        </p:grpSpPr>
        <p:cxnSp>
          <p:nvCxnSpPr>
            <p:cNvPr id="829" name="Google Shape;829;p86"/>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30" name="Google Shape;830;p86"/>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831" name="Google Shape;831;p86"/>
          <p:cNvGrpSpPr/>
          <p:nvPr/>
        </p:nvGrpSpPr>
        <p:grpSpPr>
          <a:xfrm>
            <a:off x="4520726" y="3278900"/>
            <a:ext cx="120037" cy="1042515"/>
            <a:chOff x="8582641" y="8238480"/>
            <a:chExt cx="320100" cy="2780040"/>
          </a:xfrm>
        </p:grpSpPr>
        <p:cxnSp>
          <p:nvCxnSpPr>
            <p:cNvPr id="832" name="Google Shape;832;p86"/>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33" name="Google Shape;833;p86"/>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834" name="Google Shape;834;p86"/>
          <p:cNvGrpSpPr/>
          <p:nvPr/>
        </p:nvGrpSpPr>
        <p:grpSpPr>
          <a:xfrm flipH="1" rot="10800000">
            <a:off x="4520726" y="414431"/>
            <a:ext cx="120037" cy="1042515"/>
            <a:chOff x="8582641" y="8238480"/>
            <a:chExt cx="320100" cy="2780040"/>
          </a:xfrm>
        </p:grpSpPr>
        <p:cxnSp>
          <p:nvCxnSpPr>
            <p:cNvPr id="835" name="Google Shape;835;p86"/>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36" name="Google Shape;836;p86"/>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837" name="Google Shape;837;p86"/>
          <p:cNvGrpSpPr/>
          <p:nvPr/>
        </p:nvGrpSpPr>
        <p:grpSpPr>
          <a:xfrm flipH="1">
            <a:off x="3227106" y="1057301"/>
            <a:ext cx="2689653" cy="2742926"/>
            <a:chOff x="2466726" y="-956149"/>
            <a:chExt cx="10032274" cy="10058401"/>
          </a:xfrm>
        </p:grpSpPr>
        <p:sp>
          <p:nvSpPr>
            <p:cNvPr id="838" name="Google Shape;838;p86"/>
            <p:cNvSpPr/>
            <p:nvPr/>
          </p:nvSpPr>
          <p:spPr>
            <a:xfrm>
              <a:off x="6050072" y="-956149"/>
              <a:ext cx="6447769" cy="498348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A371F7"/>
                </a:gs>
                <a:gs pos="100000">
                  <a:srgbClr val="6E40C9"/>
                </a:gs>
              </a:gsLst>
              <a:lin ang="2700000"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1" i="0" sz="8300" u="none" cap="none" strike="noStrike">
                <a:solidFill>
                  <a:schemeClr val="lt1"/>
                </a:solidFill>
                <a:latin typeface="Arial"/>
                <a:ea typeface="Arial"/>
                <a:cs typeface="Arial"/>
                <a:sym typeface="Arial"/>
              </a:endParaRPr>
            </a:p>
          </p:txBody>
        </p:sp>
        <p:sp>
          <p:nvSpPr>
            <p:cNvPr id="839" name="Google Shape;839;p86"/>
            <p:cNvSpPr/>
            <p:nvPr/>
          </p:nvSpPr>
          <p:spPr>
            <a:xfrm>
              <a:off x="2466726" y="-954993"/>
              <a:ext cx="4983482" cy="64477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A371F7"/>
                </a:gs>
                <a:gs pos="100000">
                  <a:srgbClr val="388BFD"/>
                </a:gs>
              </a:gsLst>
              <a:lin ang="5400000"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1" i="0" sz="8300" u="none" cap="none" strike="noStrike">
                <a:solidFill>
                  <a:schemeClr val="lt1"/>
                </a:solidFill>
                <a:latin typeface="Arial"/>
                <a:ea typeface="Arial"/>
                <a:cs typeface="Arial"/>
                <a:sym typeface="Arial"/>
              </a:endParaRPr>
            </a:p>
          </p:txBody>
        </p:sp>
        <p:sp>
          <p:nvSpPr>
            <p:cNvPr id="840" name="Google Shape;840;p86"/>
            <p:cNvSpPr/>
            <p:nvPr/>
          </p:nvSpPr>
          <p:spPr>
            <a:xfrm>
              <a:off x="2467884" y="4118771"/>
              <a:ext cx="6447771" cy="4983481"/>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2000">
                  <a:srgbClr val="1158C7"/>
                </a:gs>
                <a:gs pos="100000">
                  <a:srgbClr val="1158C7"/>
                </a:gs>
              </a:gsLst>
              <a:lin ang="3900000"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1" i="0" sz="8300" u="none" cap="none" strike="noStrike">
                <a:solidFill>
                  <a:schemeClr val="lt1"/>
                </a:solidFill>
                <a:latin typeface="Arial"/>
                <a:ea typeface="Arial"/>
                <a:cs typeface="Arial"/>
                <a:sym typeface="Arial"/>
              </a:endParaRPr>
            </a:p>
          </p:txBody>
        </p:sp>
        <p:sp>
          <p:nvSpPr>
            <p:cNvPr id="841" name="Google Shape;841;p86"/>
            <p:cNvSpPr/>
            <p:nvPr/>
          </p:nvSpPr>
          <p:spPr>
            <a:xfrm>
              <a:off x="7515520" y="2653324"/>
              <a:ext cx="4983480" cy="6447772"/>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6E40C9"/>
                </a:gs>
                <a:gs pos="16000">
                  <a:srgbClr val="6E40C9"/>
                </a:gs>
                <a:gs pos="100000">
                  <a:srgbClr val="1158C7"/>
                </a:gs>
              </a:gsLst>
              <a:lin ang="5400000"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1" i="0" sz="8300" u="none" cap="none" strike="noStrike">
                <a:solidFill>
                  <a:schemeClr val="lt1"/>
                </a:solidFill>
                <a:latin typeface="Arial"/>
                <a:ea typeface="Arial"/>
                <a:cs typeface="Arial"/>
                <a:sym typeface="Arial"/>
              </a:endParaRPr>
            </a:p>
          </p:txBody>
        </p:sp>
      </p:grpSp>
      <p:sp>
        <p:nvSpPr>
          <p:cNvPr id="842" name="Google Shape;842;p86"/>
          <p:cNvSpPr txBox="1"/>
          <p:nvPr>
            <p:ph idx="1" type="subTitle"/>
          </p:nvPr>
        </p:nvSpPr>
        <p:spPr>
          <a:xfrm>
            <a:off x="429768" y="2377440"/>
            <a:ext cx="2057400" cy="2469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843" name="Google Shape;843;p86"/>
          <p:cNvSpPr txBox="1"/>
          <p:nvPr>
            <p:ph idx="2" type="subTitle"/>
          </p:nvPr>
        </p:nvSpPr>
        <p:spPr>
          <a:xfrm>
            <a:off x="429768" y="2441448"/>
            <a:ext cx="20574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844" name="Google Shape;844;p86"/>
          <p:cNvSpPr txBox="1"/>
          <p:nvPr>
            <p:ph idx="3" type="subTitle"/>
          </p:nvPr>
        </p:nvSpPr>
        <p:spPr>
          <a:xfrm>
            <a:off x="4745736" y="411480"/>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845" name="Google Shape;845;p86"/>
          <p:cNvSpPr txBox="1"/>
          <p:nvPr>
            <p:ph idx="4" type="subTitle"/>
          </p:nvPr>
        </p:nvSpPr>
        <p:spPr>
          <a:xfrm>
            <a:off x="4748136" y="475488"/>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846" name="Google Shape;846;p86"/>
          <p:cNvSpPr txBox="1"/>
          <p:nvPr>
            <p:ph idx="5" type="subTitle"/>
          </p:nvPr>
        </p:nvSpPr>
        <p:spPr>
          <a:xfrm>
            <a:off x="4745736" y="4206240"/>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847" name="Google Shape;847;p86"/>
          <p:cNvSpPr txBox="1"/>
          <p:nvPr>
            <p:ph idx="6" type="subTitle"/>
          </p:nvPr>
        </p:nvSpPr>
        <p:spPr>
          <a:xfrm>
            <a:off x="4745736" y="4270248"/>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848" name="Google Shape;848;p86"/>
          <p:cNvSpPr txBox="1"/>
          <p:nvPr>
            <p:ph idx="7" type="subTitle"/>
          </p:nvPr>
        </p:nvSpPr>
        <p:spPr>
          <a:xfrm>
            <a:off x="6638544" y="2386584"/>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849" name="Google Shape;849;p86"/>
          <p:cNvSpPr txBox="1"/>
          <p:nvPr>
            <p:ph idx="8" type="subTitle"/>
          </p:nvPr>
        </p:nvSpPr>
        <p:spPr>
          <a:xfrm>
            <a:off x="6638544" y="2450592"/>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 Four part gradient cycle">
  <p:cSld name="Four part gradient cycle_2">
    <p:spTree>
      <p:nvGrpSpPr>
        <p:cNvPr id="850" name="Shape 850"/>
        <p:cNvGrpSpPr/>
        <p:nvPr/>
      </p:nvGrpSpPr>
      <p:grpSpPr>
        <a:xfrm>
          <a:off x="0" y="0"/>
          <a:ext cx="0" cy="0"/>
          <a:chOff x="0" y="0"/>
          <a:chExt cx="0" cy="0"/>
        </a:xfrm>
      </p:grpSpPr>
      <p:grpSp>
        <p:nvGrpSpPr>
          <p:cNvPr id="851" name="Google Shape;851;p87"/>
          <p:cNvGrpSpPr/>
          <p:nvPr/>
        </p:nvGrpSpPr>
        <p:grpSpPr>
          <a:xfrm flipH="1" rot="-5400000">
            <a:off x="5969675" y="1920075"/>
            <a:ext cx="120038" cy="1042515"/>
            <a:chOff x="8582641" y="8238480"/>
            <a:chExt cx="320100" cy="2780040"/>
          </a:xfrm>
        </p:grpSpPr>
        <p:cxnSp>
          <p:nvCxnSpPr>
            <p:cNvPr id="852" name="Google Shape;852;p87"/>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53" name="Google Shape;853;p87"/>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854" name="Google Shape;854;p87"/>
          <p:cNvGrpSpPr/>
          <p:nvPr/>
        </p:nvGrpSpPr>
        <p:grpSpPr>
          <a:xfrm rot="5400000">
            <a:off x="3043282" y="1907607"/>
            <a:ext cx="120037" cy="1042515"/>
            <a:chOff x="8582641" y="8238480"/>
            <a:chExt cx="320100" cy="2780040"/>
          </a:xfrm>
        </p:grpSpPr>
        <p:cxnSp>
          <p:nvCxnSpPr>
            <p:cNvPr id="855" name="Google Shape;855;p87"/>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56" name="Google Shape;856;p87"/>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857" name="Google Shape;857;p87"/>
          <p:cNvGrpSpPr/>
          <p:nvPr/>
        </p:nvGrpSpPr>
        <p:grpSpPr>
          <a:xfrm>
            <a:off x="4520726" y="3278900"/>
            <a:ext cx="120037" cy="1042515"/>
            <a:chOff x="8582641" y="8238480"/>
            <a:chExt cx="320100" cy="2780040"/>
          </a:xfrm>
        </p:grpSpPr>
        <p:cxnSp>
          <p:nvCxnSpPr>
            <p:cNvPr id="858" name="Google Shape;858;p87"/>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59" name="Google Shape;859;p87"/>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860" name="Google Shape;860;p87"/>
          <p:cNvGrpSpPr/>
          <p:nvPr/>
        </p:nvGrpSpPr>
        <p:grpSpPr>
          <a:xfrm flipH="1" rot="10800000">
            <a:off x="4520726" y="414431"/>
            <a:ext cx="120037" cy="1042515"/>
            <a:chOff x="8582641" y="8238480"/>
            <a:chExt cx="320100" cy="2780040"/>
          </a:xfrm>
        </p:grpSpPr>
        <p:cxnSp>
          <p:nvCxnSpPr>
            <p:cNvPr id="861" name="Google Shape;861;p87"/>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62" name="Google Shape;862;p87"/>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863" name="Google Shape;863;p87"/>
          <p:cNvGrpSpPr/>
          <p:nvPr/>
        </p:nvGrpSpPr>
        <p:grpSpPr>
          <a:xfrm flipH="1">
            <a:off x="3227106" y="1057388"/>
            <a:ext cx="2689653" cy="2742926"/>
            <a:chOff x="2466726" y="-956149"/>
            <a:chExt cx="10032274" cy="10058401"/>
          </a:xfrm>
        </p:grpSpPr>
        <p:sp>
          <p:nvSpPr>
            <p:cNvPr id="864" name="Google Shape;864;p87"/>
            <p:cNvSpPr/>
            <p:nvPr/>
          </p:nvSpPr>
          <p:spPr>
            <a:xfrm>
              <a:off x="6050072" y="-956149"/>
              <a:ext cx="6447769" cy="4983482"/>
            </a:xfrm>
            <a:custGeom>
              <a:rect b="b" l="l" r="r" t="t"/>
              <a:pathLst>
                <a:path extrusionOk="0" h="4983482" w="6447769">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gradFill>
              <a:gsLst>
                <a:gs pos="0">
                  <a:srgbClr val="56D364"/>
                </a:gs>
                <a:gs pos="88000">
                  <a:srgbClr val="238636"/>
                </a:gs>
                <a:gs pos="100000">
                  <a:srgbClr val="238636"/>
                </a:gs>
              </a:gsLst>
              <a:lin ang="2700000"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0" i="0" sz="8300" u="none" cap="none" strike="noStrike">
                <a:solidFill>
                  <a:schemeClr val="lt1"/>
                </a:solidFill>
                <a:latin typeface="Arial"/>
                <a:ea typeface="Arial"/>
                <a:cs typeface="Arial"/>
                <a:sym typeface="Arial"/>
              </a:endParaRPr>
            </a:p>
          </p:txBody>
        </p:sp>
        <p:sp>
          <p:nvSpPr>
            <p:cNvPr id="865" name="Google Shape;865;p87"/>
            <p:cNvSpPr/>
            <p:nvPr/>
          </p:nvSpPr>
          <p:spPr>
            <a:xfrm>
              <a:off x="2466726" y="-954993"/>
              <a:ext cx="4983482" cy="6447770"/>
            </a:xfrm>
            <a:custGeom>
              <a:rect b="b" l="l" r="r" t="t"/>
              <a:pathLst>
                <a:path extrusionOk="0" h="6447770" w="4983482">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gradFill>
              <a:gsLst>
                <a:gs pos="0">
                  <a:srgbClr val="56D364"/>
                </a:gs>
                <a:gs pos="100000">
                  <a:srgbClr val="388BFD"/>
                </a:gs>
              </a:gsLst>
              <a:lin ang="5400012"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0" i="0" sz="8300" u="none" cap="none" strike="noStrike">
                <a:solidFill>
                  <a:schemeClr val="lt1"/>
                </a:solidFill>
                <a:latin typeface="Arial"/>
                <a:ea typeface="Arial"/>
                <a:cs typeface="Arial"/>
                <a:sym typeface="Arial"/>
              </a:endParaRPr>
            </a:p>
          </p:txBody>
        </p:sp>
        <p:sp>
          <p:nvSpPr>
            <p:cNvPr id="866" name="Google Shape;866;p87"/>
            <p:cNvSpPr/>
            <p:nvPr/>
          </p:nvSpPr>
          <p:spPr>
            <a:xfrm>
              <a:off x="2467884" y="4118771"/>
              <a:ext cx="6447771" cy="4983481"/>
            </a:xfrm>
            <a:custGeom>
              <a:rect b="b" l="l" r="r" t="t"/>
              <a:pathLst>
                <a:path extrusionOk="0" h="4983481" w="6447771">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gradFill>
              <a:gsLst>
                <a:gs pos="0">
                  <a:srgbClr val="388BFD"/>
                </a:gs>
                <a:gs pos="83000">
                  <a:srgbClr val="1158C7"/>
                </a:gs>
                <a:gs pos="100000">
                  <a:srgbClr val="1158C7"/>
                </a:gs>
              </a:gsLst>
              <a:lin ang="3900000"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0" i="0" sz="8300" u="none" cap="none" strike="noStrike">
                <a:solidFill>
                  <a:schemeClr val="lt1"/>
                </a:solidFill>
                <a:latin typeface="Arial"/>
                <a:ea typeface="Arial"/>
                <a:cs typeface="Arial"/>
                <a:sym typeface="Arial"/>
              </a:endParaRPr>
            </a:p>
          </p:txBody>
        </p:sp>
        <p:sp>
          <p:nvSpPr>
            <p:cNvPr id="867" name="Google Shape;867;p87"/>
            <p:cNvSpPr/>
            <p:nvPr/>
          </p:nvSpPr>
          <p:spPr>
            <a:xfrm>
              <a:off x="7515520" y="2653324"/>
              <a:ext cx="4983480" cy="6447772"/>
            </a:xfrm>
            <a:custGeom>
              <a:rect b="b" l="l" r="r" t="t"/>
              <a:pathLst>
                <a:path extrusionOk="0" h="6447772" w="498348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gradFill>
              <a:gsLst>
                <a:gs pos="0">
                  <a:srgbClr val="238636"/>
                </a:gs>
                <a:gs pos="100000">
                  <a:srgbClr val="1158C7"/>
                </a:gs>
              </a:gsLst>
              <a:lin ang="5400000"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0" i="0" sz="8300" u="none" cap="none" strike="noStrike">
                <a:solidFill>
                  <a:schemeClr val="lt1"/>
                </a:solidFill>
                <a:latin typeface="Arial"/>
                <a:ea typeface="Arial"/>
                <a:cs typeface="Arial"/>
                <a:sym typeface="Arial"/>
              </a:endParaRPr>
            </a:p>
          </p:txBody>
        </p:sp>
      </p:grpSp>
      <p:sp>
        <p:nvSpPr>
          <p:cNvPr id="868" name="Google Shape;868;p87"/>
          <p:cNvSpPr txBox="1"/>
          <p:nvPr>
            <p:ph idx="1" type="subTitle"/>
          </p:nvPr>
        </p:nvSpPr>
        <p:spPr>
          <a:xfrm>
            <a:off x="429768" y="2377440"/>
            <a:ext cx="2057400" cy="2469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869" name="Google Shape;869;p87"/>
          <p:cNvSpPr txBox="1"/>
          <p:nvPr>
            <p:ph idx="2" type="subTitle"/>
          </p:nvPr>
        </p:nvSpPr>
        <p:spPr>
          <a:xfrm>
            <a:off x="429768" y="2441448"/>
            <a:ext cx="20574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870" name="Google Shape;870;p87"/>
          <p:cNvSpPr txBox="1"/>
          <p:nvPr>
            <p:ph idx="3" type="subTitle"/>
          </p:nvPr>
        </p:nvSpPr>
        <p:spPr>
          <a:xfrm>
            <a:off x="4745736" y="411480"/>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871" name="Google Shape;871;p87"/>
          <p:cNvSpPr txBox="1"/>
          <p:nvPr>
            <p:ph idx="4" type="subTitle"/>
          </p:nvPr>
        </p:nvSpPr>
        <p:spPr>
          <a:xfrm>
            <a:off x="4748136" y="475488"/>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872" name="Google Shape;872;p87"/>
          <p:cNvSpPr txBox="1"/>
          <p:nvPr>
            <p:ph idx="5" type="subTitle"/>
          </p:nvPr>
        </p:nvSpPr>
        <p:spPr>
          <a:xfrm>
            <a:off x="4745736" y="4206240"/>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873" name="Google Shape;873;p87"/>
          <p:cNvSpPr txBox="1"/>
          <p:nvPr>
            <p:ph idx="6" type="subTitle"/>
          </p:nvPr>
        </p:nvSpPr>
        <p:spPr>
          <a:xfrm>
            <a:off x="4745736" y="4270248"/>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874" name="Google Shape;874;p87"/>
          <p:cNvSpPr txBox="1"/>
          <p:nvPr>
            <p:ph idx="7" type="subTitle"/>
          </p:nvPr>
        </p:nvSpPr>
        <p:spPr>
          <a:xfrm>
            <a:off x="6638544" y="2386584"/>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875" name="Google Shape;875;p87"/>
          <p:cNvSpPr txBox="1"/>
          <p:nvPr>
            <p:ph idx="8" type="subTitle"/>
          </p:nvPr>
        </p:nvSpPr>
        <p:spPr>
          <a:xfrm>
            <a:off x="6638544" y="2450592"/>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Three part gradient cycle">
  <p:cSld name="Three part gradient cycle_1">
    <p:spTree>
      <p:nvGrpSpPr>
        <p:cNvPr id="876" name="Shape 876"/>
        <p:cNvGrpSpPr/>
        <p:nvPr/>
      </p:nvGrpSpPr>
      <p:grpSpPr>
        <a:xfrm>
          <a:off x="0" y="0"/>
          <a:ext cx="0" cy="0"/>
          <a:chOff x="0" y="0"/>
          <a:chExt cx="0" cy="0"/>
        </a:xfrm>
      </p:grpSpPr>
      <p:sp>
        <p:nvSpPr>
          <p:cNvPr id="877" name="Google Shape;877;p88"/>
          <p:cNvSpPr/>
          <p:nvPr/>
        </p:nvSpPr>
        <p:spPr>
          <a:xfrm rot="-7201390">
            <a:off x="3342692" y="1131775"/>
            <a:ext cx="1350156" cy="2261065"/>
          </a:xfrm>
          <a:custGeom>
            <a:rect b="b" l="l" r="r" t="t"/>
            <a:pathLst>
              <a:path extrusionOk="0" h="3935040" w="2349742">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1158C7"/>
              </a:gs>
              <a:gs pos="83000">
                <a:srgbClr val="6E40C9"/>
              </a:gs>
              <a:gs pos="100000">
                <a:srgbClr val="6E40C9"/>
              </a:gs>
            </a:gsLst>
            <a:lin ang="5400012"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1" i="0" sz="8300" u="none" cap="none" strike="noStrike">
              <a:solidFill>
                <a:schemeClr val="dk1"/>
              </a:solidFill>
              <a:latin typeface="Arial"/>
              <a:ea typeface="Arial"/>
              <a:cs typeface="Arial"/>
              <a:sym typeface="Arial"/>
            </a:endParaRPr>
          </a:p>
        </p:txBody>
      </p:sp>
      <p:grpSp>
        <p:nvGrpSpPr>
          <p:cNvPr id="878" name="Google Shape;878;p88"/>
          <p:cNvGrpSpPr/>
          <p:nvPr/>
        </p:nvGrpSpPr>
        <p:grpSpPr>
          <a:xfrm flipH="1" rot="-5400000">
            <a:off x="5918108" y="2687023"/>
            <a:ext cx="120037" cy="1042515"/>
            <a:chOff x="8582641" y="8238480"/>
            <a:chExt cx="320100" cy="2780040"/>
          </a:xfrm>
        </p:grpSpPr>
        <p:cxnSp>
          <p:nvCxnSpPr>
            <p:cNvPr id="879" name="Google Shape;879;p88"/>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80" name="Google Shape;880;p88"/>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881" name="Google Shape;881;p88"/>
          <p:cNvGrpSpPr/>
          <p:nvPr/>
        </p:nvGrpSpPr>
        <p:grpSpPr>
          <a:xfrm flipH="1" rot="10800000">
            <a:off x="4520726" y="728756"/>
            <a:ext cx="120037" cy="1042515"/>
            <a:chOff x="8582641" y="8238480"/>
            <a:chExt cx="320100" cy="2780040"/>
          </a:xfrm>
        </p:grpSpPr>
        <p:cxnSp>
          <p:nvCxnSpPr>
            <p:cNvPr id="882" name="Google Shape;882;p88"/>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83" name="Google Shape;883;p88"/>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884" name="Google Shape;884;p88"/>
          <p:cNvGrpSpPr/>
          <p:nvPr/>
        </p:nvGrpSpPr>
        <p:grpSpPr>
          <a:xfrm rot="5400000">
            <a:off x="3106243" y="2687023"/>
            <a:ext cx="120037" cy="1042515"/>
            <a:chOff x="8582641" y="8238480"/>
            <a:chExt cx="320100" cy="2780040"/>
          </a:xfrm>
        </p:grpSpPr>
        <p:cxnSp>
          <p:nvCxnSpPr>
            <p:cNvPr id="885" name="Google Shape;885;p88"/>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86" name="Google Shape;886;p88"/>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sp>
        <p:nvSpPr>
          <p:cNvPr id="887" name="Google Shape;887;p88"/>
          <p:cNvSpPr/>
          <p:nvPr/>
        </p:nvSpPr>
        <p:spPr>
          <a:xfrm>
            <a:off x="4594511" y="1373942"/>
            <a:ext cx="1351102" cy="2262648"/>
          </a:xfrm>
          <a:custGeom>
            <a:rect b="b" l="l" r="r" t="t"/>
            <a:pathLst>
              <a:path extrusionOk="0" h="3935040" w="2349742">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6E40C9"/>
              </a:gs>
              <a:gs pos="9000">
                <a:srgbClr val="6E40C9"/>
              </a:gs>
              <a:gs pos="78000">
                <a:srgbClr val="A371F7"/>
              </a:gs>
              <a:gs pos="100000">
                <a:srgbClr val="A371F7"/>
              </a:gs>
            </a:gsLst>
            <a:lin ang="5400000"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1" i="0" sz="8300" u="none" cap="none" strike="noStrike">
              <a:solidFill>
                <a:schemeClr val="dk1"/>
              </a:solidFill>
              <a:latin typeface="Arial"/>
              <a:ea typeface="Arial"/>
              <a:cs typeface="Arial"/>
              <a:sym typeface="Arial"/>
            </a:endParaRPr>
          </a:p>
        </p:txBody>
      </p:sp>
      <p:sp>
        <p:nvSpPr>
          <p:cNvPr id="888" name="Google Shape;888;p88"/>
          <p:cNvSpPr/>
          <p:nvPr/>
        </p:nvSpPr>
        <p:spPr>
          <a:xfrm>
            <a:off x="3322110" y="2833740"/>
            <a:ext cx="2416310" cy="1280157"/>
          </a:xfrm>
          <a:custGeom>
            <a:rect b="b" l="l" r="r" t="t"/>
            <a:pathLst>
              <a:path extrusionOk="0" h="2226360" w="4202279">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rgbClr val="1F6FEB"/>
              </a:gs>
              <a:gs pos="2000">
                <a:srgbClr val="1F6FEB"/>
              </a:gs>
              <a:gs pos="100000">
                <a:srgbClr val="A371F7"/>
              </a:gs>
            </a:gsLst>
            <a:lin ang="2700000"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1" i="0" sz="8300" u="none" cap="none" strike="noStrike">
              <a:solidFill>
                <a:schemeClr val="dk1"/>
              </a:solidFill>
              <a:latin typeface="Arial"/>
              <a:ea typeface="Arial"/>
              <a:cs typeface="Arial"/>
              <a:sym typeface="Arial"/>
            </a:endParaRPr>
          </a:p>
        </p:txBody>
      </p:sp>
      <p:sp>
        <p:nvSpPr>
          <p:cNvPr id="889" name="Google Shape;889;p88"/>
          <p:cNvSpPr txBox="1"/>
          <p:nvPr>
            <p:ph idx="1" type="subTitle"/>
          </p:nvPr>
        </p:nvSpPr>
        <p:spPr>
          <a:xfrm>
            <a:off x="429768" y="3139440"/>
            <a:ext cx="2057400" cy="2469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890" name="Google Shape;890;p88"/>
          <p:cNvSpPr txBox="1"/>
          <p:nvPr>
            <p:ph idx="2" type="subTitle"/>
          </p:nvPr>
        </p:nvSpPr>
        <p:spPr>
          <a:xfrm>
            <a:off x="429768" y="3203448"/>
            <a:ext cx="20574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891" name="Google Shape;891;p88"/>
          <p:cNvSpPr txBox="1"/>
          <p:nvPr>
            <p:ph idx="3" type="subTitle"/>
          </p:nvPr>
        </p:nvSpPr>
        <p:spPr>
          <a:xfrm>
            <a:off x="4745736" y="716280"/>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892" name="Google Shape;892;p88"/>
          <p:cNvSpPr txBox="1"/>
          <p:nvPr>
            <p:ph idx="4" type="subTitle"/>
          </p:nvPr>
        </p:nvSpPr>
        <p:spPr>
          <a:xfrm>
            <a:off x="4748136" y="780288"/>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893" name="Google Shape;893;p88"/>
          <p:cNvSpPr txBox="1"/>
          <p:nvPr>
            <p:ph idx="5" type="subTitle"/>
          </p:nvPr>
        </p:nvSpPr>
        <p:spPr>
          <a:xfrm>
            <a:off x="6638544" y="3148584"/>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894" name="Google Shape;894;p88"/>
          <p:cNvSpPr txBox="1"/>
          <p:nvPr>
            <p:ph idx="6" type="subTitle"/>
          </p:nvPr>
        </p:nvSpPr>
        <p:spPr>
          <a:xfrm>
            <a:off x="6638544" y="3212592"/>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Three part gradient cycle">
  <p:cSld name="Three part gradient cycle_2">
    <p:spTree>
      <p:nvGrpSpPr>
        <p:cNvPr id="895" name="Shape 895"/>
        <p:cNvGrpSpPr/>
        <p:nvPr/>
      </p:nvGrpSpPr>
      <p:grpSpPr>
        <a:xfrm>
          <a:off x="0" y="0"/>
          <a:ext cx="0" cy="0"/>
          <a:chOff x="0" y="0"/>
          <a:chExt cx="0" cy="0"/>
        </a:xfrm>
      </p:grpSpPr>
      <p:grpSp>
        <p:nvGrpSpPr>
          <p:cNvPr id="896" name="Google Shape;896;p89"/>
          <p:cNvGrpSpPr/>
          <p:nvPr/>
        </p:nvGrpSpPr>
        <p:grpSpPr>
          <a:xfrm flipH="1" rot="-5400000">
            <a:off x="5918108" y="2687023"/>
            <a:ext cx="120037" cy="1042515"/>
            <a:chOff x="8582641" y="8238480"/>
            <a:chExt cx="320100" cy="2780040"/>
          </a:xfrm>
        </p:grpSpPr>
        <p:cxnSp>
          <p:nvCxnSpPr>
            <p:cNvPr id="897" name="Google Shape;897;p89"/>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898" name="Google Shape;898;p89"/>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899" name="Google Shape;899;p89"/>
          <p:cNvGrpSpPr/>
          <p:nvPr/>
        </p:nvGrpSpPr>
        <p:grpSpPr>
          <a:xfrm flipH="1" rot="10800000">
            <a:off x="4520726" y="728756"/>
            <a:ext cx="120037" cy="1042515"/>
            <a:chOff x="8582641" y="8238480"/>
            <a:chExt cx="320100" cy="2780040"/>
          </a:xfrm>
        </p:grpSpPr>
        <p:cxnSp>
          <p:nvCxnSpPr>
            <p:cNvPr id="900" name="Google Shape;900;p89"/>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901" name="Google Shape;901;p89"/>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902" name="Google Shape;902;p89"/>
          <p:cNvGrpSpPr/>
          <p:nvPr/>
        </p:nvGrpSpPr>
        <p:grpSpPr>
          <a:xfrm rot="5400000">
            <a:off x="3106243" y="2687023"/>
            <a:ext cx="120037" cy="1042515"/>
            <a:chOff x="8582641" y="8238480"/>
            <a:chExt cx="320100" cy="2780040"/>
          </a:xfrm>
        </p:grpSpPr>
        <p:cxnSp>
          <p:nvCxnSpPr>
            <p:cNvPr id="903" name="Google Shape;903;p89"/>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904" name="Google Shape;904;p89"/>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905" name="Google Shape;905;p89"/>
          <p:cNvGrpSpPr/>
          <p:nvPr/>
        </p:nvGrpSpPr>
        <p:grpSpPr>
          <a:xfrm>
            <a:off x="3322110" y="1373942"/>
            <a:ext cx="2624207" cy="2740623"/>
            <a:chOff x="2996664" y="741079"/>
            <a:chExt cx="4561459" cy="4763816"/>
          </a:xfrm>
        </p:grpSpPr>
        <p:sp>
          <p:nvSpPr>
            <p:cNvPr id="906" name="Google Shape;906;p89"/>
            <p:cNvSpPr/>
            <p:nvPr/>
          </p:nvSpPr>
          <p:spPr>
            <a:xfrm>
              <a:off x="5208381" y="741079"/>
              <a:ext cx="2349742" cy="3935040"/>
            </a:xfrm>
            <a:custGeom>
              <a:rect b="b" l="l" r="r" t="t"/>
              <a:pathLst>
                <a:path extrusionOk="0" h="3935040" w="2349742">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rgbClr val="116329"/>
                </a:gs>
                <a:gs pos="92000">
                  <a:schemeClr val="accent3"/>
                </a:gs>
                <a:gs pos="100000">
                  <a:schemeClr val="accent3"/>
                </a:gs>
              </a:gsLst>
              <a:lin ang="5400012"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1" i="0" sz="8300" u="none" cap="none" strike="noStrike">
                <a:solidFill>
                  <a:schemeClr val="dk1"/>
                </a:solidFill>
                <a:latin typeface="Arial"/>
                <a:ea typeface="Arial"/>
                <a:cs typeface="Arial"/>
                <a:sym typeface="Arial"/>
              </a:endParaRPr>
            </a:p>
          </p:txBody>
        </p:sp>
        <p:sp>
          <p:nvSpPr>
            <p:cNvPr id="907" name="Google Shape;907;p89"/>
            <p:cNvSpPr/>
            <p:nvPr/>
          </p:nvSpPr>
          <p:spPr>
            <a:xfrm>
              <a:off x="2996664" y="3278535"/>
              <a:ext cx="4202279" cy="2226360"/>
            </a:xfrm>
            <a:custGeom>
              <a:rect b="b" l="l" r="r" t="t"/>
              <a:pathLst>
                <a:path extrusionOk="0" h="2226360" w="4202279">
                  <a:moveTo>
                    <a:pt x="681228" y="0"/>
                  </a:moveTo>
                  <a:cubicBezTo>
                    <a:pt x="869344" y="0"/>
                    <a:pt x="1039651" y="76249"/>
                    <a:pt x="1162929" y="199527"/>
                  </a:cubicBezTo>
                  <a:lnTo>
                    <a:pt x="1223473" y="272908"/>
                  </a:lnTo>
                  <a:lnTo>
                    <a:pt x="1249700" y="327351"/>
                  </a:lnTo>
                  <a:cubicBezTo>
                    <a:pt x="1265851" y="357082"/>
                    <a:pt x="1283397" y="385945"/>
                    <a:pt x="1302251" y="413852"/>
                  </a:cubicBezTo>
                  <a:lnTo>
                    <a:pt x="1312483" y="427535"/>
                  </a:lnTo>
                  <a:lnTo>
                    <a:pt x="1362646" y="494617"/>
                  </a:lnTo>
                  <a:cubicBezTo>
                    <a:pt x="1555072" y="727784"/>
                    <a:pt x="1846283" y="876403"/>
                    <a:pt x="2172205" y="876403"/>
                  </a:cubicBezTo>
                  <a:cubicBezTo>
                    <a:pt x="2498128" y="876403"/>
                    <a:pt x="2789339" y="727784"/>
                    <a:pt x="2981764" y="494617"/>
                  </a:cubicBezTo>
                  <a:lnTo>
                    <a:pt x="3041972" y="414103"/>
                  </a:lnTo>
                  <a:lnTo>
                    <a:pt x="3038249" y="420961"/>
                  </a:lnTo>
                  <a:cubicBezTo>
                    <a:pt x="3003777" y="502462"/>
                    <a:pt x="2984715" y="592068"/>
                    <a:pt x="2984715" y="686126"/>
                  </a:cubicBezTo>
                  <a:cubicBezTo>
                    <a:pt x="2984715" y="1062358"/>
                    <a:pt x="3289711" y="1367354"/>
                    <a:pt x="3665943" y="1367354"/>
                  </a:cubicBezTo>
                  <a:cubicBezTo>
                    <a:pt x="3854059" y="1367354"/>
                    <a:pt x="4024366" y="1291105"/>
                    <a:pt x="4147644" y="1167827"/>
                  </a:cubicBezTo>
                  <a:lnTo>
                    <a:pt x="4202279" y="1101610"/>
                  </a:lnTo>
                  <a:lnTo>
                    <a:pt x="4161565" y="1168626"/>
                  </a:lnTo>
                  <a:cubicBezTo>
                    <a:pt x="3730432" y="1806787"/>
                    <a:pt x="3000317" y="2226360"/>
                    <a:pt x="2172205" y="2226360"/>
                  </a:cubicBezTo>
                  <a:cubicBezTo>
                    <a:pt x="1344093" y="2226360"/>
                    <a:pt x="613978" y="1806787"/>
                    <a:pt x="182845" y="1168626"/>
                  </a:cubicBezTo>
                  <a:lnTo>
                    <a:pt x="123137" y="1070344"/>
                  </a:lnTo>
                  <a:lnTo>
                    <a:pt x="101319" y="1034430"/>
                  </a:lnTo>
                  <a:lnTo>
                    <a:pt x="53534" y="946393"/>
                  </a:lnTo>
                  <a:cubicBezTo>
                    <a:pt x="19062" y="864892"/>
                    <a:pt x="0" y="775286"/>
                    <a:pt x="0" y="681228"/>
                  </a:cubicBezTo>
                  <a:cubicBezTo>
                    <a:pt x="0" y="304996"/>
                    <a:pt x="304996" y="0"/>
                    <a:pt x="681228" y="0"/>
                  </a:cubicBezTo>
                  <a:close/>
                </a:path>
              </a:pathLst>
            </a:custGeom>
            <a:gradFill>
              <a:gsLst>
                <a:gs pos="0">
                  <a:schemeClr val="accent2"/>
                </a:gs>
                <a:gs pos="18000">
                  <a:schemeClr val="accent2"/>
                </a:gs>
                <a:gs pos="100000">
                  <a:schemeClr val="accent3"/>
                </a:gs>
              </a:gsLst>
              <a:lin ang="2700006"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1" i="0" sz="8300" u="none" cap="none" strike="noStrike">
                <a:solidFill>
                  <a:schemeClr val="dk1"/>
                </a:solidFill>
                <a:latin typeface="Arial"/>
                <a:ea typeface="Arial"/>
                <a:cs typeface="Arial"/>
                <a:sym typeface="Arial"/>
              </a:endParaRPr>
            </a:p>
          </p:txBody>
        </p:sp>
      </p:grpSp>
      <p:sp>
        <p:nvSpPr>
          <p:cNvPr id="908" name="Google Shape;908;p89"/>
          <p:cNvSpPr txBox="1"/>
          <p:nvPr>
            <p:ph idx="1" type="subTitle"/>
          </p:nvPr>
        </p:nvSpPr>
        <p:spPr>
          <a:xfrm>
            <a:off x="429768" y="3139440"/>
            <a:ext cx="2057400" cy="2469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909" name="Google Shape;909;p89"/>
          <p:cNvSpPr txBox="1"/>
          <p:nvPr>
            <p:ph idx="2" type="subTitle"/>
          </p:nvPr>
        </p:nvSpPr>
        <p:spPr>
          <a:xfrm>
            <a:off x="429768" y="3203448"/>
            <a:ext cx="20574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910" name="Google Shape;910;p89"/>
          <p:cNvSpPr txBox="1"/>
          <p:nvPr>
            <p:ph idx="3" type="subTitle"/>
          </p:nvPr>
        </p:nvSpPr>
        <p:spPr>
          <a:xfrm>
            <a:off x="4745736" y="716280"/>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911" name="Google Shape;911;p89"/>
          <p:cNvSpPr txBox="1"/>
          <p:nvPr>
            <p:ph idx="4" type="subTitle"/>
          </p:nvPr>
        </p:nvSpPr>
        <p:spPr>
          <a:xfrm>
            <a:off x="4748136" y="780288"/>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912" name="Google Shape;912;p89"/>
          <p:cNvSpPr txBox="1"/>
          <p:nvPr>
            <p:ph idx="5" type="subTitle"/>
          </p:nvPr>
        </p:nvSpPr>
        <p:spPr>
          <a:xfrm>
            <a:off x="6638544" y="3148584"/>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913" name="Google Shape;913;p89"/>
          <p:cNvSpPr txBox="1"/>
          <p:nvPr>
            <p:ph idx="6" type="subTitle"/>
          </p:nvPr>
        </p:nvSpPr>
        <p:spPr>
          <a:xfrm>
            <a:off x="6638544" y="3212592"/>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914" name="Google Shape;914;p89"/>
          <p:cNvSpPr/>
          <p:nvPr/>
        </p:nvSpPr>
        <p:spPr>
          <a:xfrm rot="-7201390">
            <a:off x="3342692" y="1131775"/>
            <a:ext cx="1350156" cy="2261065"/>
          </a:xfrm>
          <a:custGeom>
            <a:rect b="b" l="l" r="r" t="t"/>
            <a:pathLst>
              <a:path extrusionOk="0" h="3935040" w="2349742">
                <a:moveTo>
                  <a:pt x="32367" y="0"/>
                </a:moveTo>
                <a:lnTo>
                  <a:pt x="195949" y="8260"/>
                </a:lnTo>
                <a:cubicBezTo>
                  <a:pt x="1405703" y="131117"/>
                  <a:pt x="2349742" y="1152792"/>
                  <a:pt x="2349742" y="2394960"/>
                </a:cubicBezTo>
                <a:cubicBezTo>
                  <a:pt x="2349742" y="2726205"/>
                  <a:pt x="2282611" y="3041770"/>
                  <a:pt x="2161210" y="3328793"/>
                </a:cubicBezTo>
                <a:lnTo>
                  <a:pt x="2076609" y="3504414"/>
                </a:lnTo>
                <a:lnTo>
                  <a:pt x="2060185" y="3538507"/>
                </a:lnTo>
                <a:lnTo>
                  <a:pt x="1980730" y="3669296"/>
                </a:lnTo>
                <a:lnTo>
                  <a:pt x="1926095" y="3735513"/>
                </a:lnTo>
                <a:cubicBezTo>
                  <a:pt x="1802817" y="3858791"/>
                  <a:pt x="1632510" y="3935040"/>
                  <a:pt x="1444394" y="3935040"/>
                </a:cubicBezTo>
                <a:cubicBezTo>
                  <a:pt x="1068162" y="3935040"/>
                  <a:pt x="763166" y="3630044"/>
                  <a:pt x="763166" y="3253812"/>
                </a:cubicBezTo>
                <a:cubicBezTo>
                  <a:pt x="763166" y="3159754"/>
                  <a:pt x="782228" y="3070148"/>
                  <a:pt x="816700" y="2988647"/>
                </a:cubicBezTo>
                <a:lnTo>
                  <a:pt x="820423" y="2981789"/>
                </a:lnTo>
                <a:lnTo>
                  <a:pt x="820610" y="2981538"/>
                </a:lnTo>
                <a:cubicBezTo>
                  <a:pt x="839464" y="2953631"/>
                  <a:pt x="857010" y="2924768"/>
                  <a:pt x="873161" y="2895037"/>
                </a:cubicBezTo>
                <a:lnTo>
                  <a:pt x="889844" y="2860405"/>
                </a:lnTo>
                <a:lnTo>
                  <a:pt x="917339" y="2803328"/>
                </a:lnTo>
                <a:cubicBezTo>
                  <a:pt x="970428" y="2677812"/>
                  <a:pt x="999785" y="2539815"/>
                  <a:pt x="999785" y="2394960"/>
                </a:cubicBezTo>
                <a:cubicBezTo>
                  <a:pt x="999785" y="1851756"/>
                  <a:pt x="586953" y="1404974"/>
                  <a:pt x="57923" y="1351248"/>
                </a:cubicBezTo>
                <a:lnTo>
                  <a:pt x="0" y="1348323"/>
                </a:lnTo>
                <a:lnTo>
                  <a:pt x="83375" y="1339918"/>
                </a:lnTo>
                <a:cubicBezTo>
                  <a:pt x="393800" y="1276396"/>
                  <a:pt x="627312" y="1001733"/>
                  <a:pt x="627312" y="672530"/>
                </a:cubicBezTo>
                <a:cubicBezTo>
                  <a:pt x="627312" y="343327"/>
                  <a:pt x="393800" y="68664"/>
                  <a:pt x="83375" y="5142"/>
                </a:cubicBezTo>
                <a:close/>
              </a:path>
            </a:pathLst>
          </a:custGeom>
          <a:gradFill>
            <a:gsLst>
              <a:gs pos="0">
                <a:schemeClr val="accent2"/>
              </a:gs>
              <a:gs pos="27000">
                <a:srgbClr val="033F8F"/>
              </a:gs>
              <a:gs pos="83000">
                <a:srgbClr val="116329"/>
              </a:gs>
              <a:gs pos="100000">
                <a:srgbClr val="116329"/>
              </a:gs>
            </a:gsLst>
            <a:lin ang="5400012"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F0F6FC"/>
              </a:buClr>
              <a:buSzPts val="8300"/>
              <a:buFont typeface="Arial"/>
              <a:buNone/>
            </a:pPr>
            <a:r>
              <a:t/>
            </a:r>
            <a:endParaRPr b="1" i="0" sz="83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Five part cycle">
  <p:cSld name="Five part cycle">
    <p:spTree>
      <p:nvGrpSpPr>
        <p:cNvPr id="915" name="Shape 915"/>
        <p:cNvGrpSpPr/>
        <p:nvPr/>
      </p:nvGrpSpPr>
      <p:grpSpPr>
        <a:xfrm>
          <a:off x="0" y="0"/>
          <a:ext cx="0" cy="0"/>
          <a:chOff x="0" y="0"/>
          <a:chExt cx="0" cy="0"/>
        </a:xfrm>
      </p:grpSpPr>
      <p:sp>
        <p:nvSpPr>
          <p:cNvPr id="916" name="Google Shape;916;p90"/>
          <p:cNvSpPr/>
          <p:nvPr/>
        </p:nvSpPr>
        <p:spPr>
          <a:xfrm>
            <a:off x="3389956" y="1414481"/>
            <a:ext cx="2328900" cy="2328900"/>
          </a:xfrm>
          <a:prstGeom prst="arc">
            <a:avLst>
              <a:gd fmla="val 16200000" name="adj1"/>
              <a:gd fmla="val 14515036" name="adj2"/>
            </a:avLst>
          </a:prstGeom>
          <a:noFill/>
          <a:ln cap="rnd" cmpd="sng" w="19050">
            <a:solidFill>
              <a:schemeClr val="dk2"/>
            </a:solidFill>
            <a:prstDash val="solid"/>
            <a:round/>
            <a:headEnd len="sm" w="sm" type="none"/>
            <a:tailEnd len="med" w="med" type="triangle"/>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0F6FC"/>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17" name="Google Shape;917;p90"/>
          <p:cNvSpPr/>
          <p:nvPr/>
        </p:nvSpPr>
        <p:spPr>
          <a:xfrm>
            <a:off x="5370230" y="2013019"/>
            <a:ext cx="548700" cy="548700"/>
          </a:xfrm>
          <a:prstGeom prst="ellipse">
            <a:avLst/>
          </a:prstGeom>
          <a:solidFill>
            <a:schemeClr val="lt1"/>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18" name="Google Shape;918;p90"/>
          <p:cNvSpPr/>
          <p:nvPr/>
        </p:nvSpPr>
        <p:spPr>
          <a:xfrm>
            <a:off x="4985640" y="3194649"/>
            <a:ext cx="548700" cy="548700"/>
          </a:xfrm>
          <a:prstGeom prst="ellipse">
            <a:avLst/>
          </a:prstGeom>
          <a:solidFill>
            <a:schemeClr val="lt1"/>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19" name="Google Shape;919;p90"/>
          <p:cNvSpPr/>
          <p:nvPr/>
        </p:nvSpPr>
        <p:spPr>
          <a:xfrm>
            <a:off x="3540936" y="3194630"/>
            <a:ext cx="548700" cy="548700"/>
          </a:xfrm>
          <a:prstGeom prst="ellipse">
            <a:avLst/>
          </a:prstGeom>
          <a:solidFill>
            <a:schemeClr val="lt1"/>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20" name="Google Shape;920;p90"/>
          <p:cNvSpPr/>
          <p:nvPr/>
        </p:nvSpPr>
        <p:spPr>
          <a:xfrm>
            <a:off x="3225069" y="2013019"/>
            <a:ext cx="548700" cy="548700"/>
          </a:xfrm>
          <a:prstGeom prst="ellipse">
            <a:avLst/>
          </a:prstGeom>
          <a:solidFill>
            <a:schemeClr val="lt1"/>
          </a:solidFill>
          <a:ln cap="flat" cmpd="sng" w="19050">
            <a:solidFill>
              <a:schemeClr val="accent5"/>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21" name="Google Shape;921;p90"/>
          <p:cNvSpPr/>
          <p:nvPr/>
        </p:nvSpPr>
        <p:spPr>
          <a:xfrm>
            <a:off x="4280025" y="1185868"/>
            <a:ext cx="548700" cy="548700"/>
          </a:xfrm>
          <a:prstGeom prst="ellipse">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22" name="Google Shape;922;p90"/>
          <p:cNvSpPr txBox="1"/>
          <p:nvPr>
            <p:ph idx="1" type="subTitle"/>
          </p:nvPr>
        </p:nvSpPr>
        <p:spPr>
          <a:xfrm>
            <a:off x="963168" y="2225040"/>
            <a:ext cx="2057400" cy="2469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923" name="Google Shape;923;p90"/>
          <p:cNvSpPr txBox="1"/>
          <p:nvPr>
            <p:ph idx="2" type="subTitle"/>
          </p:nvPr>
        </p:nvSpPr>
        <p:spPr>
          <a:xfrm>
            <a:off x="963168" y="2289048"/>
            <a:ext cx="20574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924" name="Google Shape;924;p90"/>
          <p:cNvSpPr txBox="1"/>
          <p:nvPr>
            <p:ph idx="3" type="subTitle"/>
          </p:nvPr>
        </p:nvSpPr>
        <p:spPr>
          <a:xfrm>
            <a:off x="3017788" y="612925"/>
            <a:ext cx="3069600" cy="246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925" name="Google Shape;925;p90"/>
          <p:cNvSpPr txBox="1"/>
          <p:nvPr>
            <p:ph idx="4" type="subTitle"/>
          </p:nvPr>
        </p:nvSpPr>
        <p:spPr>
          <a:xfrm>
            <a:off x="3021369" y="676934"/>
            <a:ext cx="3069600" cy="448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200"/>
              <a:buNone/>
              <a:defRPr sz="1200">
                <a:solidFill>
                  <a:schemeClr val="dk2"/>
                </a:solidFill>
              </a:defRPr>
            </a:lvl1pPr>
            <a:lvl2pPr lvl="1" rtl="0" algn="ctr">
              <a:spcBef>
                <a:spcPts val="0"/>
              </a:spcBef>
              <a:spcAft>
                <a:spcPts val="0"/>
              </a:spcAft>
              <a:buClr>
                <a:schemeClr val="dk2"/>
              </a:buClr>
              <a:buSzPts val="1200"/>
              <a:buNone/>
              <a:defRPr sz="1200">
                <a:solidFill>
                  <a:schemeClr val="dk2"/>
                </a:solidFill>
              </a:defRPr>
            </a:lvl2pPr>
            <a:lvl3pPr lvl="2" rtl="0" algn="ctr">
              <a:spcBef>
                <a:spcPts val="0"/>
              </a:spcBef>
              <a:spcAft>
                <a:spcPts val="0"/>
              </a:spcAft>
              <a:buClr>
                <a:schemeClr val="dk2"/>
              </a:buClr>
              <a:buSzPts val="1200"/>
              <a:buNone/>
              <a:defRPr sz="1200">
                <a:solidFill>
                  <a:schemeClr val="dk2"/>
                </a:solidFill>
              </a:defRPr>
            </a:lvl3pPr>
            <a:lvl4pPr lvl="3" rtl="0" algn="ctr">
              <a:spcBef>
                <a:spcPts val="0"/>
              </a:spcBef>
              <a:spcAft>
                <a:spcPts val="0"/>
              </a:spcAft>
              <a:buClr>
                <a:schemeClr val="dk2"/>
              </a:buClr>
              <a:buSzPts val="1200"/>
              <a:buNone/>
              <a:defRPr sz="1200">
                <a:solidFill>
                  <a:schemeClr val="dk2"/>
                </a:solidFill>
              </a:defRPr>
            </a:lvl4pPr>
            <a:lvl5pPr lvl="4" rtl="0" algn="ctr">
              <a:spcBef>
                <a:spcPts val="0"/>
              </a:spcBef>
              <a:spcAft>
                <a:spcPts val="0"/>
              </a:spcAft>
              <a:buClr>
                <a:schemeClr val="dk2"/>
              </a:buClr>
              <a:buSzPts val="1200"/>
              <a:buNone/>
              <a:defRPr sz="1200">
                <a:solidFill>
                  <a:schemeClr val="dk2"/>
                </a:solidFill>
              </a:defRPr>
            </a:lvl5pPr>
            <a:lvl6pPr lvl="5" rtl="0" algn="ctr">
              <a:spcBef>
                <a:spcPts val="0"/>
              </a:spcBef>
              <a:spcAft>
                <a:spcPts val="0"/>
              </a:spcAft>
              <a:buClr>
                <a:schemeClr val="dk2"/>
              </a:buClr>
              <a:buSzPts val="1200"/>
              <a:buNone/>
              <a:defRPr sz="1200">
                <a:solidFill>
                  <a:schemeClr val="dk2"/>
                </a:solidFill>
              </a:defRPr>
            </a:lvl6pPr>
            <a:lvl7pPr lvl="6" rtl="0" algn="ctr">
              <a:spcBef>
                <a:spcPts val="0"/>
              </a:spcBef>
              <a:spcAft>
                <a:spcPts val="0"/>
              </a:spcAft>
              <a:buClr>
                <a:schemeClr val="dk2"/>
              </a:buClr>
              <a:buSzPts val="1200"/>
              <a:buNone/>
              <a:defRPr sz="1200">
                <a:solidFill>
                  <a:schemeClr val="dk2"/>
                </a:solidFill>
              </a:defRPr>
            </a:lvl7pPr>
            <a:lvl8pPr lvl="7" rtl="0" algn="ctr">
              <a:spcBef>
                <a:spcPts val="0"/>
              </a:spcBef>
              <a:spcAft>
                <a:spcPts val="0"/>
              </a:spcAft>
              <a:buClr>
                <a:schemeClr val="dk2"/>
              </a:buClr>
              <a:buSzPts val="1200"/>
              <a:buNone/>
              <a:defRPr sz="1200">
                <a:solidFill>
                  <a:schemeClr val="dk2"/>
                </a:solidFill>
              </a:defRPr>
            </a:lvl8pPr>
            <a:lvl9pPr lvl="8" rtl="0" algn="ctr">
              <a:spcBef>
                <a:spcPts val="0"/>
              </a:spcBef>
              <a:spcAft>
                <a:spcPts val="0"/>
              </a:spcAft>
              <a:buClr>
                <a:schemeClr val="dk2"/>
              </a:buClr>
              <a:buSzPts val="1200"/>
              <a:buNone/>
              <a:defRPr sz="1200">
                <a:solidFill>
                  <a:schemeClr val="dk2"/>
                </a:solidFill>
              </a:defRPr>
            </a:lvl9pPr>
          </a:lstStyle>
          <a:p/>
        </p:txBody>
      </p:sp>
      <p:sp>
        <p:nvSpPr>
          <p:cNvPr id="926" name="Google Shape;926;p90"/>
          <p:cNvSpPr txBox="1"/>
          <p:nvPr>
            <p:ph idx="5" type="subTitle"/>
          </p:nvPr>
        </p:nvSpPr>
        <p:spPr>
          <a:xfrm>
            <a:off x="5583936" y="3525815"/>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927" name="Google Shape;927;p90"/>
          <p:cNvSpPr txBox="1"/>
          <p:nvPr>
            <p:ph idx="6" type="subTitle"/>
          </p:nvPr>
        </p:nvSpPr>
        <p:spPr>
          <a:xfrm>
            <a:off x="5583936" y="3584448"/>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928" name="Google Shape;928;p90"/>
          <p:cNvSpPr txBox="1"/>
          <p:nvPr>
            <p:ph idx="7" type="subTitle"/>
          </p:nvPr>
        </p:nvSpPr>
        <p:spPr>
          <a:xfrm>
            <a:off x="6035494" y="2259872"/>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929" name="Google Shape;929;p90"/>
          <p:cNvSpPr txBox="1"/>
          <p:nvPr>
            <p:ph idx="8" type="subTitle"/>
          </p:nvPr>
        </p:nvSpPr>
        <p:spPr>
          <a:xfrm>
            <a:off x="6035494" y="2323880"/>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930" name="Google Shape;930;p90"/>
          <p:cNvSpPr txBox="1"/>
          <p:nvPr>
            <p:ph idx="9" type="subTitle"/>
          </p:nvPr>
        </p:nvSpPr>
        <p:spPr>
          <a:xfrm>
            <a:off x="1280436" y="3525815"/>
            <a:ext cx="2057400" cy="2469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931" name="Google Shape;931;p90"/>
          <p:cNvSpPr txBox="1"/>
          <p:nvPr>
            <p:ph idx="13" type="subTitle"/>
          </p:nvPr>
        </p:nvSpPr>
        <p:spPr>
          <a:xfrm>
            <a:off x="1280436" y="3584448"/>
            <a:ext cx="20574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resentation title">
  <p:cSld name="Presentation title_2_1">
    <p:bg>
      <p:bgPr>
        <a:gradFill>
          <a:gsLst>
            <a:gs pos="0">
              <a:schemeClr val="accent5"/>
            </a:gs>
            <a:gs pos="50000">
              <a:schemeClr val="accent1"/>
            </a:gs>
            <a:gs pos="100000">
              <a:schemeClr val="accent4"/>
            </a:gs>
          </a:gsLst>
          <a:lin ang="18900044" scaled="0"/>
        </a:gradFill>
      </p:bgPr>
    </p:bg>
    <p:spTree>
      <p:nvGrpSpPr>
        <p:cNvPr id="130" name="Shape 130"/>
        <p:cNvGrpSpPr/>
        <p:nvPr/>
      </p:nvGrpSpPr>
      <p:grpSpPr>
        <a:xfrm>
          <a:off x="0" y="0"/>
          <a:ext cx="0" cy="0"/>
          <a:chOff x="0" y="0"/>
          <a:chExt cx="0" cy="0"/>
        </a:xfrm>
      </p:grpSpPr>
      <p:sp>
        <p:nvSpPr>
          <p:cNvPr id="131" name="Google Shape;131;p10"/>
          <p:cNvSpPr txBox="1"/>
          <p:nvPr>
            <p:ph type="title"/>
          </p:nvPr>
        </p:nvSpPr>
        <p:spPr>
          <a:xfrm>
            <a:off x="487136" y="1700213"/>
            <a:ext cx="6858000" cy="1743000"/>
          </a:xfrm>
          <a:prstGeom prst="rect">
            <a:avLst/>
          </a:prstGeom>
          <a:noFill/>
          <a:ln>
            <a:noFill/>
          </a:ln>
        </p:spPr>
        <p:txBody>
          <a:bodyPr anchorCtr="0" anchor="ctr" bIns="17150" lIns="34275" spcFirstLastPara="1" rIns="34275" wrap="square" tIns="17150">
            <a:noAutofit/>
          </a:bodyPr>
          <a:lstStyle>
            <a:lvl1pPr lvl="0" marR="0" rtl="0" algn="l">
              <a:lnSpc>
                <a:spcPct val="80000"/>
              </a:lnSpc>
              <a:spcBef>
                <a:spcPts val="0"/>
              </a:spcBef>
              <a:spcAft>
                <a:spcPts val="0"/>
              </a:spcAft>
              <a:buClr>
                <a:schemeClr val="lt1"/>
              </a:buClr>
              <a:buSzPts val="4400"/>
              <a:buNone/>
              <a:defRPr b="1" i="0" sz="4400" u="none" cap="none" strike="noStrike">
                <a:solidFill>
                  <a:schemeClr val="lt1"/>
                </a:solidFill>
              </a:defRPr>
            </a:lvl1pPr>
            <a:lvl2pPr lvl="1"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800"/>
              <a:buFont typeface="Arial"/>
              <a:buNone/>
              <a:defRPr b="1" i="0" sz="3800" u="none" cap="none" strike="noStrike">
                <a:solidFill>
                  <a:schemeClr val="lt1"/>
                </a:solidFill>
                <a:latin typeface="Arial"/>
                <a:ea typeface="Arial"/>
                <a:cs typeface="Arial"/>
                <a:sym typeface="Arial"/>
              </a:defRPr>
            </a:lvl9pPr>
          </a:lstStyle>
          <a:p/>
        </p:txBody>
      </p:sp>
      <p:pic>
        <p:nvPicPr>
          <p:cNvPr descr="Image" id="132" name="Google Shape;132;p10"/>
          <p:cNvPicPr preferRelativeResize="0"/>
          <p:nvPr/>
        </p:nvPicPr>
        <p:blipFill rotWithShape="1">
          <a:blip r:embed="rId2">
            <a:alphaModFix/>
          </a:blip>
          <a:srcRect b="0" l="0" r="0" t="0"/>
          <a:stretch/>
        </p:blipFill>
        <p:spPr>
          <a:xfrm>
            <a:off x="487136" y="494778"/>
            <a:ext cx="527371" cy="514350"/>
          </a:xfrm>
          <a:prstGeom prst="rect">
            <a:avLst/>
          </a:prstGeom>
          <a:noFill/>
          <a:ln>
            <a:noFill/>
          </a:ln>
        </p:spPr>
      </p:pic>
      <p:sp>
        <p:nvSpPr>
          <p:cNvPr id="133" name="Google Shape;133;p10"/>
          <p:cNvSpPr txBox="1"/>
          <p:nvPr>
            <p:ph idx="1" type="subTitle"/>
          </p:nvPr>
        </p:nvSpPr>
        <p:spPr>
          <a:xfrm>
            <a:off x="484632" y="4187952"/>
            <a:ext cx="5120700" cy="59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sz="16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4. Six part cycle">
  <p:cSld name="Six part cycle">
    <p:spTree>
      <p:nvGrpSpPr>
        <p:cNvPr id="932" name="Shape 932"/>
        <p:cNvGrpSpPr/>
        <p:nvPr/>
      </p:nvGrpSpPr>
      <p:grpSpPr>
        <a:xfrm>
          <a:off x="0" y="0"/>
          <a:ext cx="0" cy="0"/>
          <a:chOff x="0" y="0"/>
          <a:chExt cx="0" cy="0"/>
        </a:xfrm>
      </p:grpSpPr>
      <p:sp>
        <p:nvSpPr>
          <p:cNvPr id="933" name="Google Shape;933;p91"/>
          <p:cNvSpPr/>
          <p:nvPr/>
        </p:nvSpPr>
        <p:spPr>
          <a:xfrm>
            <a:off x="3407568" y="1283493"/>
            <a:ext cx="2328900" cy="2328900"/>
          </a:xfrm>
          <a:prstGeom prst="arc">
            <a:avLst>
              <a:gd fmla="val 16200000" name="adj1"/>
              <a:gd fmla="val 14515036" name="adj2"/>
            </a:avLst>
          </a:prstGeom>
          <a:noFill/>
          <a:ln cap="rnd" cmpd="sng" w="19050">
            <a:solidFill>
              <a:schemeClr val="dk2"/>
            </a:solidFill>
            <a:prstDash val="solid"/>
            <a:round/>
            <a:headEnd len="sm" w="sm" type="none"/>
            <a:tailEnd len="med" w="med" type="triangle"/>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0F6FC"/>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34" name="Google Shape;934;p91"/>
          <p:cNvSpPr/>
          <p:nvPr/>
        </p:nvSpPr>
        <p:spPr>
          <a:xfrm>
            <a:off x="5277586" y="1545379"/>
            <a:ext cx="548700" cy="548700"/>
          </a:xfrm>
          <a:prstGeom prst="ellipse">
            <a:avLst/>
          </a:prstGeom>
          <a:solidFill>
            <a:schemeClr val="lt1"/>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935" name="Google Shape;935;p91"/>
          <p:cNvSpPr/>
          <p:nvPr/>
        </p:nvSpPr>
        <p:spPr>
          <a:xfrm>
            <a:off x="3349950" y="1547841"/>
            <a:ext cx="548700" cy="548700"/>
          </a:xfrm>
          <a:prstGeom prst="ellipse">
            <a:avLst/>
          </a:prstGeom>
          <a:solidFill>
            <a:schemeClr val="lt1"/>
          </a:solidFill>
          <a:ln cap="flat" cmpd="sng" w="19050">
            <a:solidFill>
              <a:schemeClr val="accent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936" name="Google Shape;936;p91"/>
          <p:cNvSpPr/>
          <p:nvPr/>
        </p:nvSpPr>
        <p:spPr>
          <a:xfrm>
            <a:off x="5353786" y="2618810"/>
            <a:ext cx="548700" cy="548700"/>
          </a:xfrm>
          <a:prstGeom prst="ellipse">
            <a:avLst/>
          </a:prstGeom>
          <a:solidFill>
            <a:schemeClr val="lt1"/>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937" name="Google Shape;937;p91"/>
          <p:cNvSpPr/>
          <p:nvPr/>
        </p:nvSpPr>
        <p:spPr>
          <a:xfrm>
            <a:off x="3273750" y="2702410"/>
            <a:ext cx="548700" cy="548700"/>
          </a:xfrm>
          <a:prstGeom prst="ellipse">
            <a:avLst/>
          </a:prstGeom>
          <a:solidFill>
            <a:schemeClr val="lt1"/>
          </a:solidFill>
          <a:ln cap="flat" cmpd="sng" w="19050">
            <a:solidFill>
              <a:schemeClr val="accent5"/>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938" name="Google Shape;938;p91"/>
          <p:cNvSpPr/>
          <p:nvPr/>
        </p:nvSpPr>
        <p:spPr>
          <a:xfrm>
            <a:off x="4276611" y="987681"/>
            <a:ext cx="548700" cy="548700"/>
          </a:xfrm>
          <a:prstGeom prst="ellipse">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39" name="Google Shape;939;p91"/>
          <p:cNvSpPr/>
          <p:nvPr/>
        </p:nvSpPr>
        <p:spPr>
          <a:xfrm>
            <a:off x="4276611" y="3301869"/>
            <a:ext cx="548700" cy="548700"/>
          </a:xfrm>
          <a:prstGeom prst="ellipse">
            <a:avLst/>
          </a:prstGeom>
          <a:solidFill>
            <a:schemeClr val="lt1"/>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40" name="Google Shape;940;p91"/>
          <p:cNvSpPr txBox="1"/>
          <p:nvPr>
            <p:ph idx="1" type="subTitle"/>
          </p:nvPr>
        </p:nvSpPr>
        <p:spPr>
          <a:xfrm>
            <a:off x="963168" y="1767840"/>
            <a:ext cx="2057400" cy="2469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941" name="Google Shape;941;p91"/>
          <p:cNvSpPr txBox="1"/>
          <p:nvPr>
            <p:ph idx="2" type="subTitle"/>
          </p:nvPr>
        </p:nvSpPr>
        <p:spPr>
          <a:xfrm>
            <a:off x="963168" y="1831848"/>
            <a:ext cx="20574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942" name="Google Shape;942;p91"/>
          <p:cNvSpPr txBox="1"/>
          <p:nvPr>
            <p:ph idx="3" type="subTitle"/>
          </p:nvPr>
        </p:nvSpPr>
        <p:spPr>
          <a:xfrm>
            <a:off x="3005661" y="424375"/>
            <a:ext cx="3090600" cy="246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943" name="Google Shape;943;p91"/>
          <p:cNvSpPr txBox="1"/>
          <p:nvPr>
            <p:ph idx="4" type="subTitle"/>
          </p:nvPr>
        </p:nvSpPr>
        <p:spPr>
          <a:xfrm>
            <a:off x="3005661" y="488400"/>
            <a:ext cx="3090600" cy="448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200"/>
              <a:buNone/>
              <a:defRPr sz="1200">
                <a:solidFill>
                  <a:schemeClr val="dk2"/>
                </a:solidFill>
              </a:defRPr>
            </a:lvl1pPr>
            <a:lvl2pPr lvl="1" rtl="0" algn="ctr">
              <a:spcBef>
                <a:spcPts val="0"/>
              </a:spcBef>
              <a:spcAft>
                <a:spcPts val="0"/>
              </a:spcAft>
              <a:buClr>
                <a:schemeClr val="dk2"/>
              </a:buClr>
              <a:buSzPts val="1200"/>
              <a:buNone/>
              <a:defRPr sz="1200">
                <a:solidFill>
                  <a:schemeClr val="dk2"/>
                </a:solidFill>
              </a:defRPr>
            </a:lvl2pPr>
            <a:lvl3pPr lvl="2" rtl="0" algn="ctr">
              <a:spcBef>
                <a:spcPts val="0"/>
              </a:spcBef>
              <a:spcAft>
                <a:spcPts val="0"/>
              </a:spcAft>
              <a:buClr>
                <a:schemeClr val="dk2"/>
              </a:buClr>
              <a:buSzPts val="1200"/>
              <a:buNone/>
              <a:defRPr sz="1200">
                <a:solidFill>
                  <a:schemeClr val="dk2"/>
                </a:solidFill>
              </a:defRPr>
            </a:lvl3pPr>
            <a:lvl4pPr lvl="3" rtl="0" algn="ctr">
              <a:spcBef>
                <a:spcPts val="0"/>
              </a:spcBef>
              <a:spcAft>
                <a:spcPts val="0"/>
              </a:spcAft>
              <a:buClr>
                <a:schemeClr val="dk2"/>
              </a:buClr>
              <a:buSzPts val="1200"/>
              <a:buNone/>
              <a:defRPr sz="1200">
                <a:solidFill>
                  <a:schemeClr val="dk2"/>
                </a:solidFill>
              </a:defRPr>
            </a:lvl4pPr>
            <a:lvl5pPr lvl="4" rtl="0" algn="ctr">
              <a:spcBef>
                <a:spcPts val="0"/>
              </a:spcBef>
              <a:spcAft>
                <a:spcPts val="0"/>
              </a:spcAft>
              <a:buClr>
                <a:schemeClr val="dk2"/>
              </a:buClr>
              <a:buSzPts val="1200"/>
              <a:buNone/>
              <a:defRPr sz="1200">
                <a:solidFill>
                  <a:schemeClr val="dk2"/>
                </a:solidFill>
              </a:defRPr>
            </a:lvl5pPr>
            <a:lvl6pPr lvl="5" rtl="0" algn="ctr">
              <a:spcBef>
                <a:spcPts val="0"/>
              </a:spcBef>
              <a:spcAft>
                <a:spcPts val="0"/>
              </a:spcAft>
              <a:buClr>
                <a:schemeClr val="dk2"/>
              </a:buClr>
              <a:buSzPts val="1200"/>
              <a:buNone/>
              <a:defRPr sz="1200">
                <a:solidFill>
                  <a:schemeClr val="dk2"/>
                </a:solidFill>
              </a:defRPr>
            </a:lvl6pPr>
            <a:lvl7pPr lvl="6" rtl="0" algn="ctr">
              <a:spcBef>
                <a:spcPts val="0"/>
              </a:spcBef>
              <a:spcAft>
                <a:spcPts val="0"/>
              </a:spcAft>
              <a:buClr>
                <a:schemeClr val="dk2"/>
              </a:buClr>
              <a:buSzPts val="1200"/>
              <a:buNone/>
              <a:defRPr sz="1200">
                <a:solidFill>
                  <a:schemeClr val="dk2"/>
                </a:solidFill>
              </a:defRPr>
            </a:lvl7pPr>
            <a:lvl8pPr lvl="7" rtl="0" algn="ctr">
              <a:spcBef>
                <a:spcPts val="0"/>
              </a:spcBef>
              <a:spcAft>
                <a:spcPts val="0"/>
              </a:spcAft>
              <a:buClr>
                <a:schemeClr val="dk2"/>
              </a:buClr>
              <a:buSzPts val="1200"/>
              <a:buNone/>
              <a:defRPr sz="1200">
                <a:solidFill>
                  <a:schemeClr val="dk2"/>
                </a:solidFill>
              </a:defRPr>
            </a:lvl8pPr>
            <a:lvl9pPr lvl="8" rtl="0" algn="ctr">
              <a:spcBef>
                <a:spcPts val="0"/>
              </a:spcBef>
              <a:spcAft>
                <a:spcPts val="0"/>
              </a:spcAft>
              <a:buClr>
                <a:schemeClr val="dk2"/>
              </a:buClr>
              <a:buSzPts val="1200"/>
              <a:buNone/>
              <a:defRPr sz="1200">
                <a:solidFill>
                  <a:schemeClr val="dk2"/>
                </a:solidFill>
              </a:defRPr>
            </a:lvl9pPr>
          </a:lstStyle>
          <a:p/>
        </p:txBody>
      </p:sp>
      <p:sp>
        <p:nvSpPr>
          <p:cNvPr id="944" name="Google Shape;944;p91"/>
          <p:cNvSpPr txBox="1"/>
          <p:nvPr>
            <p:ph idx="5" type="subTitle"/>
          </p:nvPr>
        </p:nvSpPr>
        <p:spPr>
          <a:xfrm>
            <a:off x="5971036" y="2868328"/>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945" name="Google Shape;945;p91"/>
          <p:cNvSpPr txBox="1"/>
          <p:nvPr>
            <p:ph idx="6" type="subTitle"/>
          </p:nvPr>
        </p:nvSpPr>
        <p:spPr>
          <a:xfrm>
            <a:off x="5971036" y="2926961"/>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946" name="Google Shape;946;p91"/>
          <p:cNvSpPr txBox="1"/>
          <p:nvPr>
            <p:ph idx="7" type="subTitle"/>
          </p:nvPr>
        </p:nvSpPr>
        <p:spPr>
          <a:xfrm>
            <a:off x="5972794" y="1718497"/>
            <a:ext cx="2057400" cy="246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947" name="Google Shape;947;p91"/>
          <p:cNvSpPr txBox="1"/>
          <p:nvPr>
            <p:ph idx="8" type="subTitle"/>
          </p:nvPr>
        </p:nvSpPr>
        <p:spPr>
          <a:xfrm>
            <a:off x="5972794" y="1782504"/>
            <a:ext cx="20574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948" name="Google Shape;948;p91"/>
          <p:cNvSpPr txBox="1"/>
          <p:nvPr>
            <p:ph idx="9" type="subTitle"/>
          </p:nvPr>
        </p:nvSpPr>
        <p:spPr>
          <a:xfrm>
            <a:off x="975636" y="2916215"/>
            <a:ext cx="2057400" cy="2469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949" name="Google Shape;949;p91"/>
          <p:cNvSpPr txBox="1"/>
          <p:nvPr>
            <p:ph idx="13" type="subTitle"/>
          </p:nvPr>
        </p:nvSpPr>
        <p:spPr>
          <a:xfrm>
            <a:off x="975636" y="2974848"/>
            <a:ext cx="20574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950" name="Google Shape;950;p91"/>
          <p:cNvSpPr txBox="1"/>
          <p:nvPr>
            <p:ph idx="14" type="subTitle"/>
          </p:nvPr>
        </p:nvSpPr>
        <p:spPr>
          <a:xfrm>
            <a:off x="3007461" y="4071400"/>
            <a:ext cx="3087000" cy="2469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951" name="Google Shape;951;p91"/>
          <p:cNvSpPr txBox="1"/>
          <p:nvPr>
            <p:ph idx="15" type="subTitle"/>
          </p:nvPr>
        </p:nvSpPr>
        <p:spPr>
          <a:xfrm>
            <a:off x="3007461" y="4135410"/>
            <a:ext cx="3087000" cy="448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1200"/>
              <a:buNone/>
              <a:defRPr sz="1200">
                <a:solidFill>
                  <a:schemeClr val="dk2"/>
                </a:solidFill>
              </a:defRPr>
            </a:lvl1pPr>
            <a:lvl2pPr lvl="1" rtl="0" algn="ctr">
              <a:spcBef>
                <a:spcPts val="0"/>
              </a:spcBef>
              <a:spcAft>
                <a:spcPts val="0"/>
              </a:spcAft>
              <a:buClr>
                <a:schemeClr val="dk2"/>
              </a:buClr>
              <a:buSzPts val="1200"/>
              <a:buNone/>
              <a:defRPr sz="1200">
                <a:solidFill>
                  <a:schemeClr val="dk2"/>
                </a:solidFill>
              </a:defRPr>
            </a:lvl2pPr>
            <a:lvl3pPr lvl="2" rtl="0" algn="ctr">
              <a:spcBef>
                <a:spcPts val="0"/>
              </a:spcBef>
              <a:spcAft>
                <a:spcPts val="0"/>
              </a:spcAft>
              <a:buClr>
                <a:schemeClr val="dk2"/>
              </a:buClr>
              <a:buSzPts val="1200"/>
              <a:buNone/>
              <a:defRPr sz="1200">
                <a:solidFill>
                  <a:schemeClr val="dk2"/>
                </a:solidFill>
              </a:defRPr>
            </a:lvl3pPr>
            <a:lvl4pPr lvl="3" rtl="0" algn="ctr">
              <a:spcBef>
                <a:spcPts val="0"/>
              </a:spcBef>
              <a:spcAft>
                <a:spcPts val="0"/>
              </a:spcAft>
              <a:buClr>
                <a:schemeClr val="dk2"/>
              </a:buClr>
              <a:buSzPts val="1200"/>
              <a:buNone/>
              <a:defRPr sz="1200">
                <a:solidFill>
                  <a:schemeClr val="dk2"/>
                </a:solidFill>
              </a:defRPr>
            </a:lvl4pPr>
            <a:lvl5pPr lvl="4" rtl="0" algn="ctr">
              <a:spcBef>
                <a:spcPts val="0"/>
              </a:spcBef>
              <a:spcAft>
                <a:spcPts val="0"/>
              </a:spcAft>
              <a:buClr>
                <a:schemeClr val="dk2"/>
              </a:buClr>
              <a:buSzPts val="1200"/>
              <a:buNone/>
              <a:defRPr sz="1200">
                <a:solidFill>
                  <a:schemeClr val="dk2"/>
                </a:solidFill>
              </a:defRPr>
            </a:lvl5pPr>
            <a:lvl6pPr lvl="5" rtl="0" algn="ctr">
              <a:spcBef>
                <a:spcPts val="0"/>
              </a:spcBef>
              <a:spcAft>
                <a:spcPts val="0"/>
              </a:spcAft>
              <a:buClr>
                <a:schemeClr val="dk2"/>
              </a:buClr>
              <a:buSzPts val="1200"/>
              <a:buNone/>
              <a:defRPr sz="1200">
                <a:solidFill>
                  <a:schemeClr val="dk2"/>
                </a:solidFill>
              </a:defRPr>
            </a:lvl6pPr>
            <a:lvl7pPr lvl="6" rtl="0" algn="ctr">
              <a:spcBef>
                <a:spcPts val="0"/>
              </a:spcBef>
              <a:spcAft>
                <a:spcPts val="0"/>
              </a:spcAft>
              <a:buClr>
                <a:schemeClr val="dk2"/>
              </a:buClr>
              <a:buSzPts val="1200"/>
              <a:buNone/>
              <a:defRPr sz="1200">
                <a:solidFill>
                  <a:schemeClr val="dk2"/>
                </a:solidFill>
              </a:defRPr>
            </a:lvl7pPr>
            <a:lvl8pPr lvl="7" rtl="0" algn="ctr">
              <a:spcBef>
                <a:spcPts val="0"/>
              </a:spcBef>
              <a:spcAft>
                <a:spcPts val="0"/>
              </a:spcAft>
              <a:buClr>
                <a:schemeClr val="dk2"/>
              </a:buClr>
              <a:buSzPts val="1200"/>
              <a:buNone/>
              <a:defRPr sz="1200">
                <a:solidFill>
                  <a:schemeClr val="dk2"/>
                </a:solidFill>
              </a:defRPr>
            </a:lvl8pPr>
            <a:lvl9pPr lvl="8" rtl="0" algn="ctr">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Four dates horizontal timeline">
  <p:cSld name="Four dates horizontal timeline">
    <p:spTree>
      <p:nvGrpSpPr>
        <p:cNvPr id="952" name="Shape 952"/>
        <p:cNvGrpSpPr/>
        <p:nvPr/>
      </p:nvGrpSpPr>
      <p:grpSpPr>
        <a:xfrm>
          <a:off x="0" y="0"/>
          <a:ext cx="0" cy="0"/>
          <a:chOff x="0" y="0"/>
          <a:chExt cx="0" cy="0"/>
        </a:xfrm>
      </p:grpSpPr>
      <p:grpSp>
        <p:nvGrpSpPr>
          <p:cNvPr id="953" name="Google Shape;953;p92"/>
          <p:cNvGrpSpPr/>
          <p:nvPr/>
        </p:nvGrpSpPr>
        <p:grpSpPr>
          <a:xfrm>
            <a:off x="3221027" y="2481726"/>
            <a:ext cx="120037" cy="1042515"/>
            <a:chOff x="8582641" y="8238480"/>
            <a:chExt cx="320100" cy="2780040"/>
          </a:xfrm>
        </p:grpSpPr>
        <p:cxnSp>
          <p:nvCxnSpPr>
            <p:cNvPr id="954" name="Google Shape;954;p92"/>
            <p:cNvCxnSpPr/>
            <p:nvPr/>
          </p:nvCxnSpPr>
          <p:spPr>
            <a:xfrm rot="10800000">
              <a:off x="8742721" y="8238480"/>
              <a:ext cx="0" cy="2460000"/>
            </a:xfrm>
            <a:prstGeom prst="straightConnector1">
              <a:avLst/>
            </a:prstGeom>
            <a:noFill/>
            <a:ln cap="flat" cmpd="sng" w="19050">
              <a:solidFill>
                <a:schemeClr val="dk2"/>
              </a:solidFill>
              <a:prstDash val="solid"/>
              <a:miter lim="400000"/>
              <a:headEnd len="sm" w="sm" type="none"/>
              <a:tailEnd len="sm" w="sm" type="none"/>
            </a:ln>
          </p:spPr>
        </p:cxnSp>
        <p:sp>
          <p:nvSpPr>
            <p:cNvPr id="955" name="Google Shape;955;p92"/>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956" name="Google Shape;956;p92"/>
          <p:cNvGrpSpPr/>
          <p:nvPr/>
        </p:nvGrpSpPr>
        <p:grpSpPr>
          <a:xfrm>
            <a:off x="714398" y="948104"/>
            <a:ext cx="257175" cy="1431608"/>
            <a:chOff x="1880997" y="2193885"/>
            <a:chExt cx="685800" cy="3817620"/>
          </a:xfrm>
        </p:grpSpPr>
        <p:cxnSp>
          <p:nvCxnSpPr>
            <p:cNvPr id="957" name="Google Shape;957;p92"/>
            <p:cNvCxnSpPr/>
            <p:nvPr/>
          </p:nvCxnSpPr>
          <p:spPr>
            <a:xfrm rot="5400000">
              <a:off x="76200" y="4182705"/>
              <a:ext cx="3657600" cy="0"/>
            </a:xfrm>
            <a:prstGeom prst="straightConnector1">
              <a:avLst/>
            </a:prstGeom>
            <a:noFill/>
            <a:ln cap="flat" cmpd="sng" w="19050">
              <a:solidFill>
                <a:schemeClr val="dk2"/>
              </a:solidFill>
              <a:prstDash val="solid"/>
              <a:miter lim="400000"/>
              <a:headEnd len="sm" w="sm" type="none"/>
              <a:tailEnd len="sm" w="sm" type="none"/>
            </a:ln>
          </p:spPr>
        </p:cxnSp>
        <p:sp>
          <p:nvSpPr>
            <p:cNvPr id="958" name="Google Shape;958;p92"/>
            <p:cNvSpPr/>
            <p:nvPr/>
          </p:nvSpPr>
          <p:spPr>
            <a:xfrm>
              <a:off x="2246697" y="2193885"/>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cxnSp>
          <p:nvCxnSpPr>
            <p:cNvPr id="959" name="Google Shape;959;p92"/>
            <p:cNvCxnSpPr/>
            <p:nvPr/>
          </p:nvCxnSpPr>
          <p:spPr>
            <a:xfrm rot="10800000">
              <a:off x="1880997" y="2355483"/>
              <a:ext cx="365700" cy="0"/>
            </a:xfrm>
            <a:prstGeom prst="straightConnector1">
              <a:avLst/>
            </a:prstGeom>
            <a:noFill/>
            <a:ln cap="flat" cmpd="sng" w="19050">
              <a:solidFill>
                <a:schemeClr val="dk2"/>
              </a:solidFill>
              <a:prstDash val="solid"/>
              <a:miter lim="400000"/>
              <a:headEnd len="sm" w="sm" type="none"/>
              <a:tailEnd len="sm" w="sm" type="none"/>
            </a:ln>
          </p:spPr>
        </p:cxnSp>
      </p:grpSp>
      <p:cxnSp>
        <p:nvCxnSpPr>
          <p:cNvPr id="960" name="Google Shape;960;p92"/>
          <p:cNvCxnSpPr/>
          <p:nvPr/>
        </p:nvCxnSpPr>
        <p:spPr>
          <a:xfrm>
            <a:off x="714450" y="2341913"/>
            <a:ext cx="7715100" cy="0"/>
          </a:xfrm>
          <a:prstGeom prst="straightConnector1">
            <a:avLst/>
          </a:prstGeom>
          <a:noFill/>
          <a:ln cap="flat" cmpd="sng" w="19050">
            <a:solidFill>
              <a:schemeClr val="dk2"/>
            </a:solidFill>
            <a:prstDash val="solid"/>
            <a:miter lim="400000"/>
            <a:headEnd len="sm" w="sm" type="none"/>
            <a:tailEnd len="sm" w="sm" type="none"/>
          </a:ln>
        </p:spPr>
      </p:cxnSp>
      <p:sp>
        <p:nvSpPr>
          <p:cNvPr id="961" name="Google Shape;961;p92"/>
          <p:cNvSpPr/>
          <p:nvPr/>
        </p:nvSpPr>
        <p:spPr>
          <a:xfrm>
            <a:off x="427171" y="2067563"/>
            <a:ext cx="545100" cy="548700"/>
          </a:xfrm>
          <a:prstGeom prst="ellipse">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62" name="Google Shape;962;p92"/>
          <p:cNvSpPr/>
          <p:nvPr/>
        </p:nvSpPr>
        <p:spPr>
          <a:xfrm>
            <a:off x="3008505" y="2067563"/>
            <a:ext cx="545100" cy="548700"/>
          </a:xfrm>
          <a:prstGeom prst="ellipse">
            <a:avLst/>
          </a:prstGeom>
          <a:solidFill>
            <a:schemeClr val="lt1"/>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nvGrpSpPr>
          <p:cNvPr id="963" name="Google Shape;963;p92"/>
          <p:cNvGrpSpPr/>
          <p:nvPr/>
        </p:nvGrpSpPr>
        <p:grpSpPr>
          <a:xfrm rot="10800000">
            <a:off x="8190475" y="2402697"/>
            <a:ext cx="257175" cy="1508220"/>
            <a:chOff x="1880997" y="2193885"/>
            <a:chExt cx="685800" cy="4021920"/>
          </a:xfrm>
        </p:grpSpPr>
        <p:cxnSp>
          <p:nvCxnSpPr>
            <p:cNvPr id="964" name="Google Shape;964;p92"/>
            <p:cNvCxnSpPr/>
            <p:nvPr/>
          </p:nvCxnSpPr>
          <p:spPr>
            <a:xfrm>
              <a:off x="1905000" y="2353905"/>
              <a:ext cx="0" cy="3861900"/>
            </a:xfrm>
            <a:prstGeom prst="straightConnector1">
              <a:avLst/>
            </a:prstGeom>
            <a:noFill/>
            <a:ln cap="flat" cmpd="sng" w="19050">
              <a:solidFill>
                <a:schemeClr val="dk2"/>
              </a:solidFill>
              <a:prstDash val="solid"/>
              <a:miter lim="400000"/>
              <a:headEnd len="sm" w="sm" type="none"/>
              <a:tailEnd len="sm" w="sm" type="none"/>
            </a:ln>
          </p:spPr>
        </p:cxnSp>
        <p:sp>
          <p:nvSpPr>
            <p:cNvPr id="965" name="Google Shape;965;p92"/>
            <p:cNvSpPr/>
            <p:nvPr/>
          </p:nvSpPr>
          <p:spPr>
            <a:xfrm>
              <a:off x="2246697" y="2193885"/>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cxnSp>
          <p:nvCxnSpPr>
            <p:cNvPr id="966" name="Google Shape;966;p92"/>
            <p:cNvCxnSpPr/>
            <p:nvPr/>
          </p:nvCxnSpPr>
          <p:spPr>
            <a:xfrm rot="10800000">
              <a:off x="1880997" y="2355483"/>
              <a:ext cx="365700" cy="0"/>
            </a:xfrm>
            <a:prstGeom prst="straightConnector1">
              <a:avLst/>
            </a:prstGeom>
            <a:noFill/>
            <a:ln cap="flat" cmpd="sng" w="19050">
              <a:solidFill>
                <a:schemeClr val="dk2"/>
              </a:solidFill>
              <a:prstDash val="solid"/>
              <a:miter lim="400000"/>
              <a:headEnd len="sm" w="sm" type="none"/>
              <a:tailEnd len="sm" w="sm" type="none"/>
            </a:ln>
          </p:spPr>
        </p:cxnSp>
      </p:grpSp>
      <p:grpSp>
        <p:nvGrpSpPr>
          <p:cNvPr id="967" name="Google Shape;967;p92"/>
          <p:cNvGrpSpPr/>
          <p:nvPr/>
        </p:nvGrpSpPr>
        <p:grpSpPr>
          <a:xfrm flipH="1" rot="10800000">
            <a:off x="5797845" y="1495794"/>
            <a:ext cx="120037" cy="902002"/>
            <a:chOff x="8582641" y="8613180"/>
            <a:chExt cx="320100" cy="2405340"/>
          </a:xfrm>
        </p:grpSpPr>
        <p:cxnSp>
          <p:nvCxnSpPr>
            <p:cNvPr id="968" name="Google Shape;968;p92"/>
            <p:cNvCxnSpPr/>
            <p:nvPr/>
          </p:nvCxnSpPr>
          <p:spPr>
            <a:xfrm rot="10800000">
              <a:off x="8742721" y="8613180"/>
              <a:ext cx="0" cy="2085300"/>
            </a:xfrm>
            <a:prstGeom prst="straightConnector1">
              <a:avLst/>
            </a:prstGeom>
            <a:noFill/>
            <a:ln cap="flat" cmpd="sng" w="19050">
              <a:solidFill>
                <a:schemeClr val="dk2"/>
              </a:solidFill>
              <a:prstDash val="solid"/>
              <a:miter lim="400000"/>
              <a:headEnd len="sm" w="sm" type="none"/>
              <a:tailEnd len="sm" w="sm" type="none"/>
            </a:ln>
          </p:spPr>
        </p:cxnSp>
        <p:sp>
          <p:nvSpPr>
            <p:cNvPr id="969" name="Google Shape;969;p92"/>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sp>
        <p:nvSpPr>
          <p:cNvPr id="970" name="Google Shape;970;p92"/>
          <p:cNvSpPr/>
          <p:nvPr/>
        </p:nvSpPr>
        <p:spPr>
          <a:xfrm>
            <a:off x="5589834" y="2067563"/>
            <a:ext cx="545100" cy="548700"/>
          </a:xfrm>
          <a:prstGeom prst="ellipse">
            <a:avLst/>
          </a:prstGeom>
          <a:solidFill>
            <a:schemeClr val="lt1"/>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71" name="Google Shape;971;p92"/>
          <p:cNvSpPr/>
          <p:nvPr/>
        </p:nvSpPr>
        <p:spPr>
          <a:xfrm>
            <a:off x="8190506" y="2067563"/>
            <a:ext cx="545100" cy="548700"/>
          </a:xfrm>
          <a:prstGeom prst="ellipse">
            <a:avLst/>
          </a:prstGeom>
          <a:solidFill>
            <a:schemeClr val="lt1"/>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72" name="Google Shape;972;p92"/>
          <p:cNvSpPr txBox="1"/>
          <p:nvPr>
            <p:ph idx="1" type="subTitle"/>
          </p:nvPr>
        </p:nvSpPr>
        <p:spPr>
          <a:xfrm>
            <a:off x="1036750" y="965250"/>
            <a:ext cx="27567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973" name="Google Shape;973;p92"/>
          <p:cNvSpPr txBox="1"/>
          <p:nvPr>
            <p:ph idx="2" type="subTitle"/>
          </p:nvPr>
        </p:nvSpPr>
        <p:spPr>
          <a:xfrm>
            <a:off x="1036754" y="617075"/>
            <a:ext cx="27567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974" name="Google Shape;974;p92"/>
          <p:cNvSpPr txBox="1"/>
          <p:nvPr>
            <p:ph idx="3" type="subTitle"/>
          </p:nvPr>
        </p:nvSpPr>
        <p:spPr>
          <a:xfrm>
            <a:off x="4479525" y="965250"/>
            <a:ext cx="27567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975" name="Google Shape;975;p92"/>
          <p:cNvSpPr txBox="1"/>
          <p:nvPr>
            <p:ph idx="4" type="subTitle"/>
          </p:nvPr>
        </p:nvSpPr>
        <p:spPr>
          <a:xfrm>
            <a:off x="4479529" y="617075"/>
            <a:ext cx="2756700" cy="448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976" name="Google Shape;976;p92"/>
          <p:cNvSpPr txBox="1"/>
          <p:nvPr>
            <p:ph idx="5" type="subTitle"/>
          </p:nvPr>
        </p:nvSpPr>
        <p:spPr>
          <a:xfrm>
            <a:off x="1902700" y="3743675"/>
            <a:ext cx="27567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977" name="Google Shape;977;p92"/>
          <p:cNvSpPr txBox="1"/>
          <p:nvPr>
            <p:ph idx="6" type="subTitle"/>
          </p:nvPr>
        </p:nvSpPr>
        <p:spPr>
          <a:xfrm>
            <a:off x="1902704" y="3395500"/>
            <a:ext cx="2756700" cy="448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978" name="Google Shape;978;p92"/>
          <p:cNvSpPr txBox="1"/>
          <p:nvPr>
            <p:ph idx="7" type="subTitle"/>
          </p:nvPr>
        </p:nvSpPr>
        <p:spPr>
          <a:xfrm>
            <a:off x="5306575" y="3743675"/>
            <a:ext cx="27567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979" name="Google Shape;979;p92"/>
          <p:cNvSpPr txBox="1"/>
          <p:nvPr>
            <p:ph idx="8" type="subTitle"/>
          </p:nvPr>
        </p:nvSpPr>
        <p:spPr>
          <a:xfrm>
            <a:off x="5306579" y="3395500"/>
            <a:ext cx="27567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Five dates horizontal timeline">
  <p:cSld name="Five dates horizontal timeline">
    <p:spTree>
      <p:nvGrpSpPr>
        <p:cNvPr id="980" name="Shape 980"/>
        <p:cNvGrpSpPr/>
        <p:nvPr/>
      </p:nvGrpSpPr>
      <p:grpSpPr>
        <a:xfrm>
          <a:off x="0" y="0"/>
          <a:ext cx="0" cy="0"/>
          <a:chOff x="0" y="0"/>
          <a:chExt cx="0" cy="0"/>
        </a:xfrm>
      </p:grpSpPr>
      <p:grpSp>
        <p:nvGrpSpPr>
          <p:cNvPr id="981" name="Google Shape;981;p93"/>
          <p:cNvGrpSpPr/>
          <p:nvPr/>
        </p:nvGrpSpPr>
        <p:grpSpPr>
          <a:xfrm>
            <a:off x="6447802" y="2312059"/>
            <a:ext cx="120037" cy="907672"/>
            <a:chOff x="8582641" y="8598062"/>
            <a:chExt cx="320100" cy="2420458"/>
          </a:xfrm>
        </p:grpSpPr>
        <p:cxnSp>
          <p:nvCxnSpPr>
            <p:cNvPr id="982" name="Google Shape;982;p93"/>
            <p:cNvCxnSpPr/>
            <p:nvPr/>
          </p:nvCxnSpPr>
          <p:spPr>
            <a:xfrm rot="10800000">
              <a:off x="8742721" y="8598062"/>
              <a:ext cx="0" cy="2100900"/>
            </a:xfrm>
            <a:prstGeom prst="straightConnector1">
              <a:avLst/>
            </a:prstGeom>
            <a:noFill/>
            <a:ln cap="flat" cmpd="sng" w="19050">
              <a:solidFill>
                <a:schemeClr val="dk2"/>
              </a:solidFill>
              <a:prstDash val="solid"/>
              <a:miter lim="400000"/>
              <a:headEnd len="sm" w="sm" type="none"/>
              <a:tailEnd len="sm" w="sm" type="none"/>
            </a:ln>
          </p:spPr>
        </p:cxnSp>
        <p:sp>
          <p:nvSpPr>
            <p:cNvPr id="983" name="Google Shape;983;p93"/>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984" name="Google Shape;984;p93"/>
          <p:cNvGrpSpPr/>
          <p:nvPr/>
        </p:nvGrpSpPr>
        <p:grpSpPr>
          <a:xfrm flipH="1" rot="10800000">
            <a:off x="4529432" y="1953284"/>
            <a:ext cx="120037" cy="902002"/>
            <a:chOff x="8582641" y="8613180"/>
            <a:chExt cx="320100" cy="2405340"/>
          </a:xfrm>
        </p:grpSpPr>
        <p:cxnSp>
          <p:nvCxnSpPr>
            <p:cNvPr id="985" name="Google Shape;985;p93"/>
            <p:cNvCxnSpPr/>
            <p:nvPr/>
          </p:nvCxnSpPr>
          <p:spPr>
            <a:xfrm rot="10800000">
              <a:off x="8742721" y="8613180"/>
              <a:ext cx="0" cy="2085300"/>
            </a:xfrm>
            <a:prstGeom prst="straightConnector1">
              <a:avLst/>
            </a:prstGeom>
            <a:noFill/>
            <a:ln cap="flat" cmpd="sng" w="19050">
              <a:solidFill>
                <a:schemeClr val="dk2"/>
              </a:solidFill>
              <a:prstDash val="solid"/>
              <a:miter lim="400000"/>
              <a:headEnd len="sm" w="sm" type="none"/>
              <a:tailEnd len="sm" w="sm" type="none"/>
            </a:ln>
          </p:spPr>
        </p:cxnSp>
        <p:sp>
          <p:nvSpPr>
            <p:cNvPr id="986" name="Google Shape;986;p93"/>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987" name="Google Shape;987;p93"/>
          <p:cNvGrpSpPr/>
          <p:nvPr/>
        </p:nvGrpSpPr>
        <p:grpSpPr>
          <a:xfrm>
            <a:off x="2590790" y="2312059"/>
            <a:ext cx="120038" cy="907672"/>
            <a:chOff x="8582641" y="8598062"/>
            <a:chExt cx="320100" cy="2420458"/>
          </a:xfrm>
        </p:grpSpPr>
        <p:cxnSp>
          <p:nvCxnSpPr>
            <p:cNvPr id="988" name="Google Shape;988;p93"/>
            <p:cNvCxnSpPr/>
            <p:nvPr/>
          </p:nvCxnSpPr>
          <p:spPr>
            <a:xfrm rot="10800000">
              <a:off x="8742721" y="8598062"/>
              <a:ext cx="0" cy="2100900"/>
            </a:xfrm>
            <a:prstGeom prst="straightConnector1">
              <a:avLst/>
            </a:prstGeom>
            <a:noFill/>
            <a:ln cap="flat" cmpd="sng" w="19050">
              <a:solidFill>
                <a:schemeClr val="dk2"/>
              </a:solidFill>
              <a:prstDash val="solid"/>
              <a:miter lim="400000"/>
              <a:headEnd len="sm" w="sm" type="none"/>
              <a:tailEnd len="sm" w="sm" type="none"/>
            </a:ln>
          </p:spPr>
        </p:cxnSp>
        <p:sp>
          <p:nvSpPr>
            <p:cNvPr id="989" name="Google Shape;989;p93"/>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990" name="Google Shape;990;p93"/>
          <p:cNvGrpSpPr/>
          <p:nvPr/>
        </p:nvGrpSpPr>
        <p:grpSpPr>
          <a:xfrm>
            <a:off x="722335" y="1100793"/>
            <a:ext cx="257175" cy="1431608"/>
            <a:chOff x="1880997" y="2193885"/>
            <a:chExt cx="685800" cy="3817620"/>
          </a:xfrm>
        </p:grpSpPr>
        <p:cxnSp>
          <p:nvCxnSpPr>
            <p:cNvPr id="991" name="Google Shape;991;p93"/>
            <p:cNvCxnSpPr/>
            <p:nvPr/>
          </p:nvCxnSpPr>
          <p:spPr>
            <a:xfrm rot="5400000">
              <a:off x="76200" y="4182705"/>
              <a:ext cx="3657600" cy="0"/>
            </a:xfrm>
            <a:prstGeom prst="straightConnector1">
              <a:avLst/>
            </a:prstGeom>
            <a:noFill/>
            <a:ln cap="flat" cmpd="sng" w="19050">
              <a:solidFill>
                <a:schemeClr val="dk2"/>
              </a:solidFill>
              <a:prstDash val="solid"/>
              <a:miter lim="400000"/>
              <a:headEnd len="sm" w="sm" type="none"/>
              <a:tailEnd len="sm" w="sm" type="none"/>
            </a:ln>
          </p:spPr>
        </p:cxnSp>
        <p:sp>
          <p:nvSpPr>
            <p:cNvPr id="992" name="Google Shape;992;p93"/>
            <p:cNvSpPr/>
            <p:nvPr/>
          </p:nvSpPr>
          <p:spPr>
            <a:xfrm>
              <a:off x="2246697" y="2193885"/>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cxnSp>
          <p:nvCxnSpPr>
            <p:cNvPr id="993" name="Google Shape;993;p93"/>
            <p:cNvCxnSpPr/>
            <p:nvPr/>
          </p:nvCxnSpPr>
          <p:spPr>
            <a:xfrm rot="10800000">
              <a:off x="1880997" y="2355483"/>
              <a:ext cx="365700" cy="0"/>
            </a:xfrm>
            <a:prstGeom prst="straightConnector1">
              <a:avLst/>
            </a:prstGeom>
            <a:noFill/>
            <a:ln cap="flat" cmpd="sng" w="19050">
              <a:solidFill>
                <a:schemeClr val="dk2"/>
              </a:solidFill>
              <a:prstDash val="solid"/>
              <a:miter lim="400000"/>
              <a:headEnd len="sm" w="sm" type="none"/>
              <a:tailEnd len="sm" w="sm" type="none"/>
            </a:ln>
          </p:spPr>
        </p:cxnSp>
      </p:grpSp>
      <p:cxnSp>
        <p:nvCxnSpPr>
          <p:cNvPr id="994" name="Google Shape;994;p93"/>
          <p:cNvCxnSpPr/>
          <p:nvPr/>
        </p:nvCxnSpPr>
        <p:spPr>
          <a:xfrm>
            <a:off x="722313" y="2612096"/>
            <a:ext cx="7715100" cy="0"/>
          </a:xfrm>
          <a:prstGeom prst="straightConnector1">
            <a:avLst/>
          </a:prstGeom>
          <a:noFill/>
          <a:ln cap="flat" cmpd="sng" w="19050">
            <a:solidFill>
              <a:schemeClr val="dk2"/>
            </a:solidFill>
            <a:prstDash val="solid"/>
            <a:miter lim="400000"/>
            <a:headEnd len="sm" w="sm" type="none"/>
            <a:tailEnd len="sm" w="sm" type="none"/>
          </a:ln>
        </p:spPr>
      </p:cxnSp>
      <p:sp>
        <p:nvSpPr>
          <p:cNvPr id="995" name="Google Shape;995;p93"/>
          <p:cNvSpPr/>
          <p:nvPr/>
        </p:nvSpPr>
        <p:spPr>
          <a:xfrm>
            <a:off x="2378270" y="2312059"/>
            <a:ext cx="545100" cy="548700"/>
          </a:xfrm>
          <a:prstGeom prst="ellipse">
            <a:avLst/>
          </a:prstGeom>
          <a:solidFill>
            <a:schemeClr val="lt1"/>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96" name="Google Shape;996;p93"/>
          <p:cNvSpPr/>
          <p:nvPr/>
        </p:nvSpPr>
        <p:spPr>
          <a:xfrm>
            <a:off x="4306766" y="2312059"/>
            <a:ext cx="545100" cy="548700"/>
          </a:xfrm>
          <a:prstGeom prst="ellipse">
            <a:avLst/>
          </a:prstGeom>
          <a:solidFill>
            <a:schemeClr val="lt1"/>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997" name="Google Shape;997;p93"/>
          <p:cNvSpPr/>
          <p:nvPr/>
        </p:nvSpPr>
        <p:spPr>
          <a:xfrm>
            <a:off x="6235259" y="2312059"/>
            <a:ext cx="545100" cy="548700"/>
          </a:xfrm>
          <a:prstGeom prst="ellipse">
            <a:avLst/>
          </a:prstGeom>
          <a:solidFill>
            <a:schemeClr val="lt1"/>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nvGrpSpPr>
          <p:cNvPr id="998" name="Google Shape;998;p93"/>
          <p:cNvGrpSpPr/>
          <p:nvPr/>
        </p:nvGrpSpPr>
        <p:grpSpPr>
          <a:xfrm flipH="1">
            <a:off x="8188937" y="1100793"/>
            <a:ext cx="257175" cy="1431608"/>
            <a:chOff x="1880997" y="2193885"/>
            <a:chExt cx="685800" cy="3817620"/>
          </a:xfrm>
        </p:grpSpPr>
        <p:cxnSp>
          <p:nvCxnSpPr>
            <p:cNvPr id="999" name="Google Shape;999;p93"/>
            <p:cNvCxnSpPr/>
            <p:nvPr/>
          </p:nvCxnSpPr>
          <p:spPr>
            <a:xfrm rot="5400000">
              <a:off x="76200" y="4182705"/>
              <a:ext cx="3657600" cy="0"/>
            </a:xfrm>
            <a:prstGeom prst="straightConnector1">
              <a:avLst/>
            </a:prstGeom>
            <a:noFill/>
            <a:ln cap="flat" cmpd="sng" w="19050">
              <a:solidFill>
                <a:schemeClr val="dk2"/>
              </a:solidFill>
              <a:prstDash val="solid"/>
              <a:miter lim="400000"/>
              <a:headEnd len="sm" w="sm" type="none"/>
              <a:tailEnd len="sm" w="sm" type="none"/>
            </a:ln>
          </p:spPr>
        </p:cxnSp>
        <p:sp>
          <p:nvSpPr>
            <p:cNvPr id="1000" name="Google Shape;1000;p93"/>
            <p:cNvSpPr/>
            <p:nvPr/>
          </p:nvSpPr>
          <p:spPr>
            <a:xfrm>
              <a:off x="2246697" y="2193885"/>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cxnSp>
          <p:nvCxnSpPr>
            <p:cNvPr id="1001" name="Google Shape;1001;p93"/>
            <p:cNvCxnSpPr/>
            <p:nvPr/>
          </p:nvCxnSpPr>
          <p:spPr>
            <a:xfrm rot="10800000">
              <a:off x="1880997" y="2355483"/>
              <a:ext cx="365700" cy="0"/>
            </a:xfrm>
            <a:prstGeom prst="straightConnector1">
              <a:avLst/>
            </a:prstGeom>
            <a:noFill/>
            <a:ln cap="flat" cmpd="sng" w="19050">
              <a:solidFill>
                <a:schemeClr val="dk2"/>
              </a:solidFill>
              <a:prstDash val="solid"/>
              <a:miter lim="400000"/>
              <a:headEnd len="sm" w="sm" type="none"/>
              <a:tailEnd len="sm" w="sm" type="none"/>
            </a:ln>
          </p:spPr>
        </p:cxnSp>
      </p:grpSp>
      <p:sp>
        <p:nvSpPr>
          <p:cNvPr id="1002" name="Google Shape;1002;p93"/>
          <p:cNvSpPr/>
          <p:nvPr/>
        </p:nvSpPr>
        <p:spPr>
          <a:xfrm>
            <a:off x="435134" y="2312059"/>
            <a:ext cx="545100" cy="548700"/>
          </a:xfrm>
          <a:prstGeom prst="ellipse">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003" name="Google Shape;1003;p93"/>
          <p:cNvSpPr/>
          <p:nvPr/>
        </p:nvSpPr>
        <p:spPr>
          <a:xfrm>
            <a:off x="8163768" y="2312059"/>
            <a:ext cx="545100" cy="548700"/>
          </a:xfrm>
          <a:prstGeom prst="ellipse">
            <a:avLst/>
          </a:prstGeom>
          <a:solidFill>
            <a:schemeClr val="lt1"/>
          </a:solidFill>
          <a:ln cap="flat" cmpd="sng" w="19050">
            <a:solidFill>
              <a:schemeClr val="accent5"/>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004" name="Google Shape;1004;p93"/>
          <p:cNvSpPr txBox="1"/>
          <p:nvPr>
            <p:ph idx="1" type="subTitle"/>
          </p:nvPr>
        </p:nvSpPr>
        <p:spPr>
          <a:xfrm>
            <a:off x="1044688" y="1098300"/>
            <a:ext cx="21507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005" name="Google Shape;1005;p93"/>
          <p:cNvSpPr txBox="1"/>
          <p:nvPr>
            <p:ph idx="2" type="subTitle"/>
          </p:nvPr>
        </p:nvSpPr>
        <p:spPr>
          <a:xfrm>
            <a:off x="1044690" y="799069"/>
            <a:ext cx="21507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06" name="Google Shape;1006;p93"/>
          <p:cNvSpPr txBox="1"/>
          <p:nvPr>
            <p:ph idx="3" type="subTitle"/>
          </p:nvPr>
        </p:nvSpPr>
        <p:spPr>
          <a:xfrm>
            <a:off x="3503963" y="1098300"/>
            <a:ext cx="21507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007" name="Google Shape;1007;p93"/>
          <p:cNvSpPr txBox="1"/>
          <p:nvPr>
            <p:ph idx="4" type="subTitle"/>
          </p:nvPr>
        </p:nvSpPr>
        <p:spPr>
          <a:xfrm>
            <a:off x="3503965" y="799069"/>
            <a:ext cx="2150700" cy="448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08" name="Google Shape;1008;p93"/>
          <p:cNvSpPr txBox="1"/>
          <p:nvPr>
            <p:ph idx="5" type="subTitle"/>
          </p:nvPr>
        </p:nvSpPr>
        <p:spPr>
          <a:xfrm>
            <a:off x="5963238" y="1098300"/>
            <a:ext cx="21507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1009" name="Google Shape;1009;p93"/>
          <p:cNvSpPr txBox="1"/>
          <p:nvPr>
            <p:ph idx="6" type="subTitle"/>
          </p:nvPr>
        </p:nvSpPr>
        <p:spPr>
          <a:xfrm>
            <a:off x="5963240" y="799069"/>
            <a:ext cx="21507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10" name="Google Shape;1010;p93"/>
          <p:cNvSpPr txBox="1"/>
          <p:nvPr>
            <p:ph idx="7" type="subTitle"/>
          </p:nvPr>
        </p:nvSpPr>
        <p:spPr>
          <a:xfrm>
            <a:off x="1575475" y="3564125"/>
            <a:ext cx="21507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011" name="Google Shape;1011;p93"/>
          <p:cNvSpPr txBox="1"/>
          <p:nvPr>
            <p:ph idx="8" type="subTitle"/>
          </p:nvPr>
        </p:nvSpPr>
        <p:spPr>
          <a:xfrm>
            <a:off x="1575478" y="3264894"/>
            <a:ext cx="2150700" cy="448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12" name="Google Shape;1012;p93"/>
          <p:cNvSpPr txBox="1"/>
          <p:nvPr>
            <p:ph idx="9" type="subTitle"/>
          </p:nvPr>
        </p:nvSpPr>
        <p:spPr>
          <a:xfrm>
            <a:off x="5432438" y="3564125"/>
            <a:ext cx="21507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013" name="Google Shape;1013;p93"/>
          <p:cNvSpPr txBox="1"/>
          <p:nvPr>
            <p:ph idx="13" type="subTitle"/>
          </p:nvPr>
        </p:nvSpPr>
        <p:spPr>
          <a:xfrm>
            <a:off x="5432440" y="3264894"/>
            <a:ext cx="2150700" cy="448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7. Six dates horizontal timeline">
  <p:cSld name="Six dates horizontal timeline">
    <p:spTree>
      <p:nvGrpSpPr>
        <p:cNvPr id="1014" name="Shape 1014"/>
        <p:cNvGrpSpPr/>
        <p:nvPr/>
      </p:nvGrpSpPr>
      <p:grpSpPr>
        <a:xfrm>
          <a:off x="0" y="0"/>
          <a:ext cx="0" cy="0"/>
          <a:chOff x="0" y="0"/>
          <a:chExt cx="0" cy="0"/>
        </a:xfrm>
      </p:grpSpPr>
      <p:grpSp>
        <p:nvGrpSpPr>
          <p:cNvPr id="1015" name="Google Shape;1015;p94"/>
          <p:cNvGrpSpPr/>
          <p:nvPr/>
        </p:nvGrpSpPr>
        <p:grpSpPr>
          <a:xfrm>
            <a:off x="2178077" y="2360053"/>
            <a:ext cx="120038" cy="902002"/>
            <a:chOff x="8582641" y="8613180"/>
            <a:chExt cx="320100" cy="2405340"/>
          </a:xfrm>
        </p:grpSpPr>
        <p:cxnSp>
          <p:nvCxnSpPr>
            <p:cNvPr id="1016" name="Google Shape;1016;p94"/>
            <p:cNvCxnSpPr/>
            <p:nvPr/>
          </p:nvCxnSpPr>
          <p:spPr>
            <a:xfrm rot="10800000">
              <a:off x="8742721" y="8613180"/>
              <a:ext cx="0" cy="2085300"/>
            </a:xfrm>
            <a:prstGeom prst="straightConnector1">
              <a:avLst/>
            </a:prstGeom>
            <a:noFill/>
            <a:ln cap="flat" cmpd="sng" w="19050">
              <a:solidFill>
                <a:schemeClr val="dk2"/>
              </a:solidFill>
              <a:prstDash val="solid"/>
              <a:miter lim="400000"/>
              <a:headEnd len="sm" w="sm" type="none"/>
              <a:tailEnd len="sm" w="sm" type="none"/>
            </a:ln>
          </p:spPr>
        </p:cxnSp>
        <p:sp>
          <p:nvSpPr>
            <p:cNvPr id="1017" name="Google Shape;1017;p94"/>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cxnSp>
        <p:nvCxnSpPr>
          <p:cNvPr id="1018" name="Google Shape;1018;p94"/>
          <p:cNvCxnSpPr/>
          <p:nvPr/>
        </p:nvCxnSpPr>
        <p:spPr>
          <a:xfrm>
            <a:off x="714375" y="2571890"/>
            <a:ext cx="7715100" cy="0"/>
          </a:xfrm>
          <a:prstGeom prst="straightConnector1">
            <a:avLst/>
          </a:prstGeom>
          <a:noFill/>
          <a:ln cap="flat" cmpd="sng" w="19050">
            <a:solidFill>
              <a:schemeClr val="dk2"/>
            </a:solidFill>
            <a:prstDash val="solid"/>
            <a:miter lim="400000"/>
            <a:headEnd len="sm" w="sm" type="none"/>
            <a:tailEnd len="sm" w="sm" type="none"/>
          </a:ln>
        </p:spPr>
      </p:cxnSp>
      <p:sp>
        <p:nvSpPr>
          <p:cNvPr id="1019" name="Google Shape;1019;p94"/>
          <p:cNvSpPr/>
          <p:nvPr/>
        </p:nvSpPr>
        <p:spPr>
          <a:xfrm>
            <a:off x="1968398" y="2297478"/>
            <a:ext cx="545100" cy="548700"/>
          </a:xfrm>
          <a:prstGeom prst="ellipse">
            <a:avLst/>
          </a:prstGeom>
          <a:solidFill>
            <a:schemeClr val="lt1"/>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nvGrpSpPr>
          <p:cNvPr id="1020" name="Google Shape;1020;p94"/>
          <p:cNvGrpSpPr/>
          <p:nvPr/>
        </p:nvGrpSpPr>
        <p:grpSpPr>
          <a:xfrm flipH="1" rot="10800000">
            <a:off x="6806820" y="1915484"/>
            <a:ext cx="120038" cy="902002"/>
            <a:chOff x="8582641" y="8613180"/>
            <a:chExt cx="320100" cy="2405340"/>
          </a:xfrm>
        </p:grpSpPr>
        <p:cxnSp>
          <p:nvCxnSpPr>
            <p:cNvPr id="1021" name="Google Shape;1021;p94"/>
            <p:cNvCxnSpPr/>
            <p:nvPr/>
          </p:nvCxnSpPr>
          <p:spPr>
            <a:xfrm rot="10800000">
              <a:off x="8742721" y="8613180"/>
              <a:ext cx="0" cy="2085300"/>
            </a:xfrm>
            <a:prstGeom prst="straightConnector1">
              <a:avLst/>
            </a:prstGeom>
            <a:noFill/>
            <a:ln cap="flat" cmpd="sng" w="19050">
              <a:solidFill>
                <a:schemeClr val="dk2"/>
              </a:solidFill>
              <a:prstDash val="solid"/>
              <a:miter lim="400000"/>
              <a:headEnd len="sm" w="sm" type="none"/>
              <a:tailEnd len="sm" w="sm" type="none"/>
            </a:ln>
          </p:spPr>
        </p:cxnSp>
        <p:sp>
          <p:nvSpPr>
            <p:cNvPr id="1022" name="Google Shape;1022;p94"/>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sp>
        <p:nvSpPr>
          <p:cNvPr id="1023" name="Google Shape;1023;p94"/>
          <p:cNvSpPr/>
          <p:nvPr/>
        </p:nvSpPr>
        <p:spPr>
          <a:xfrm>
            <a:off x="6594254" y="2297478"/>
            <a:ext cx="545100" cy="548700"/>
          </a:xfrm>
          <a:prstGeom prst="ellipse">
            <a:avLst/>
          </a:prstGeom>
          <a:solidFill>
            <a:schemeClr val="lt1"/>
          </a:solidFill>
          <a:ln cap="flat" cmpd="sng" w="19050">
            <a:solidFill>
              <a:schemeClr val="accent5"/>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nvGrpSpPr>
          <p:cNvPr id="1024" name="Google Shape;1024;p94"/>
          <p:cNvGrpSpPr/>
          <p:nvPr/>
        </p:nvGrpSpPr>
        <p:grpSpPr>
          <a:xfrm>
            <a:off x="5270689" y="2340393"/>
            <a:ext cx="120038" cy="902002"/>
            <a:chOff x="8582641" y="8613180"/>
            <a:chExt cx="320100" cy="2405340"/>
          </a:xfrm>
        </p:grpSpPr>
        <p:cxnSp>
          <p:nvCxnSpPr>
            <p:cNvPr id="1025" name="Google Shape;1025;p94"/>
            <p:cNvCxnSpPr/>
            <p:nvPr/>
          </p:nvCxnSpPr>
          <p:spPr>
            <a:xfrm rot="10800000">
              <a:off x="8742721" y="8613180"/>
              <a:ext cx="0" cy="2085300"/>
            </a:xfrm>
            <a:prstGeom prst="straightConnector1">
              <a:avLst/>
            </a:prstGeom>
            <a:noFill/>
            <a:ln cap="flat" cmpd="sng" w="19050">
              <a:solidFill>
                <a:schemeClr val="dk2"/>
              </a:solidFill>
              <a:prstDash val="solid"/>
              <a:miter lim="400000"/>
              <a:headEnd len="sm" w="sm" type="none"/>
              <a:tailEnd len="sm" w="sm" type="none"/>
            </a:ln>
          </p:spPr>
        </p:cxnSp>
        <p:sp>
          <p:nvSpPr>
            <p:cNvPr id="1026" name="Google Shape;1026;p94"/>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sp>
        <p:nvSpPr>
          <p:cNvPr id="1027" name="Google Shape;1027;p94"/>
          <p:cNvSpPr/>
          <p:nvPr/>
        </p:nvSpPr>
        <p:spPr>
          <a:xfrm>
            <a:off x="5052302" y="2297478"/>
            <a:ext cx="545100" cy="548700"/>
          </a:xfrm>
          <a:prstGeom prst="ellipse">
            <a:avLst/>
          </a:prstGeom>
          <a:solidFill>
            <a:schemeClr val="lt1"/>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nvGrpSpPr>
          <p:cNvPr id="1028" name="Google Shape;1028;p94"/>
          <p:cNvGrpSpPr/>
          <p:nvPr/>
        </p:nvGrpSpPr>
        <p:grpSpPr>
          <a:xfrm flipH="1" rot="10800000">
            <a:off x="3722851" y="1895823"/>
            <a:ext cx="120037" cy="902002"/>
            <a:chOff x="8582641" y="8613180"/>
            <a:chExt cx="320100" cy="2405340"/>
          </a:xfrm>
        </p:grpSpPr>
        <p:cxnSp>
          <p:nvCxnSpPr>
            <p:cNvPr id="1029" name="Google Shape;1029;p94"/>
            <p:cNvCxnSpPr/>
            <p:nvPr/>
          </p:nvCxnSpPr>
          <p:spPr>
            <a:xfrm rot="10800000">
              <a:off x="8742721" y="8613180"/>
              <a:ext cx="0" cy="2085300"/>
            </a:xfrm>
            <a:prstGeom prst="straightConnector1">
              <a:avLst/>
            </a:prstGeom>
            <a:noFill/>
            <a:ln cap="flat" cmpd="sng" w="19050">
              <a:solidFill>
                <a:schemeClr val="dk2"/>
              </a:solidFill>
              <a:prstDash val="solid"/>
              <a:miter lim="400000"/>
              <a:headEnd len="sm" w="sm" type="none"/>
              <a:tailEnd len="sm" w="sm" type="none"/>
            </a:ln>
          </p:spPr>
        </p:cxnSp>
        <p:sp>
          <p:nvSpPr>
            <p:cNvPr id="1030" name="Google Shape;1030;p94"/>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sp>
        <p:nvSpPr>
          <p:cNvPr id="1031" name="Google Shape;1031;p94"/>
          <p:cNvSpPr/>
          <p:nvPr/>
        </p:nvSpPr>
        <p:spPr>
          <a:xfrm>
            <a:off x="3510350" y="2297478"/>
            <a:ext cx="545100" cy="548700"/>
          </a:xfrm>
          <a:prstGeom prst="ellipse">
            <a:avLst/>
          </a:prstGeom>
          <a:solidFill>
            <a:schemeClr val="lt1"/>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nvGrpSpPr>
          <p:cNvPr id="1032" name="Google Shape;1032;p94"/>
          <p:cNvGrpSpPr/>
          <p:nvPr/>
        </p:nvGrpSpPr>
        <p:grpSpPr>
          <a:xfrm>
            <a:off x="714398" y="1062993"/>
            <a:ext cx="257175" cy="1431608"/>
            <a:chOff x="1880997" y="2193885"/>
            <a:chExt cx="685800" cy="3817620"/>
          </a:xfrm>
        </p:grpSpPr>
        <p:cxnSp>
          <p:nvCxnSpPr>
            <p:cNvPr id="1033" name="Google Shape;1033;p94"/>
            <p:cNvCxnSpPr/>
            <p:nvPr/>
          </p:nvCxnSpPr>
          <p:spPr>
            <a:xfrm rot="5400000">
              <a:off x="76200" y="4182705"/>
              <a:ext cx="3657600" cy="0"/>
            </a:xfrm>
            <a:prstGeom prst="straightConnector1">
              <a:avLst/>
            </a:prstGeom>
            <a:noFill/>
            <a:ln cap="flat" cmpd="sng" w="19050">
              <a:solidFill>
                <a:schemeClr val="dk2"/>
              </a:solidFill>
              <a:prstDash val="solid"/>
              <a:miter lim="400000"/>
              <a:headEnd len="sm" w="sm" type="none"/>
              <a:tailEnd len="sm" w="sm" type="none"/>
            </a:ln>
          </p:spPr>
        </p:cxnSp>
        <p:sp>
          <p:nvSpPr>
            <p:cNvPr id="1034" name="Google Shape;1034;p94"/>
            <p:cNvSpPr/>
            <p:nvPr/>
          </p:nvSpPr>
          <p:spPr>
            <a:xfrm>
              <a:off x="2246697" y="2193885"/>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cxnSp>
          <p:nvCxnSpPr>
            <p:cNvPr id="1035" name="Google Shape;1035;p94"/>
            <p:cNvCxnSpPr/>
            <p:nvPr/>
          </p:nvCxnSpPr>
          <p:spPr>
            <a:xfrm rot="10800000">
              <a:off x="1880997" y="2355483"/>
              <a:ext cx="365700" cy="0"/>
            </a:xfrm>
            <a:prstGeom prst="straightConnector1">
              <a:avLst/>
            </a:prstGeom>
            <a:noFill/>
            <a:ln cap="flat" cmpd="sng" w="19050">
              <a:solidFill>
                <a:schemeClr val="dk2"/>
              </a:solidFill>
              <a:prstDash val="solid"/>
              <a:miter lim="400000"/>
              <a:headEnd len="sm" w="sm" type="none"/>
              <a:tailEnd len="sm" w="sm" type="none"/>
            </a:ln>
          </p:spPr>
        </p:cxnSp>
      </p:grpSp>
      <p:sp>
        <p:nvSpPr>
          <p:cNvPr id="1036" name="Google Shape;1036;p94"/>
          <p:cNvSpPr/>
          <p:nvPr/>
        </p:nvSpPr>
        <p:spPr>
          <a:xfrm>
            <a:off x="426446" y="2297478"/>
            <a:ext cx="545100" cy="548700"/>
          </a:xfrm>
          <a:prstGeom prst="ellipse">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nvGrpSpPr>
          <p:cNvPr id="1037" name="Google Shape;1037;p94"/>
          <p:cNvGrpSpPr/>
          <p:nvPr/>
        </p:nvGrpSpPr>
        <p:grpSpPr>
          <a:xfrm rot="10800000">
            <a:off x="8190475" y="2584261"/>
            <a:ext cx="257175" cy="1508220"/>
            <a:chOff x="1880997" y="2193885"/>
            <a:chExt cx="685800" cy="4021920"/>
          </a:xfrm>
        </p:grpSpPr>
        <p:cxnSp>
          <p:nvCxnSpPr>
            <p:cNvPr id="1038" name="Google Shape;1038;p94"/>
            <p:cNvCxnSpPr/>
            <p:nvPr/>
          </p:nvCxnSpPr>
          <p:spPr>
            <a:xfrm>
              <a:off x="1905000" y="2353905"/>
              <a:ext cx="0" cy="3861900"/>
            </a:xfrm>
            <a:prstGeom prst="straightConnector1">
              <a:avLst/>
            </a:prstGeom>
            <a:noFill/>
            <a:ln cap="flat" cmpd="sng" w="19050">
              <a:solidFill>
                <a:schemeClr val="dk2"/>
              </a:solidFill>
              <a:prstDash val="solid"/>
              <a:miter lim="400000"/>
              <a:headEnd len="sm" w="sm" type="none"/>
              <a:tailEnd len="sm" w="sm" type="none"/>
            </a:ln>
          </p:spPr>
        </p:cxnSp>
        <p:sp>
          <p:nvSpPr>
            <p:cNvPr id="1039" name="Google Shape;1039;p94"/>
            <p:cNvSpPr/>
            <p:nvPr/>
          </p:nvSpPr>
          <p:spPr>
            <a:xfrm>
              <a:off x="2246697" y="2193885"/>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cxnSp>
          <p:nvCxnSpPr>
            <p:cNvPr id="1040" name="Google Shape;1040;p94"/>
            <p:cNvCxnSpPr/>
            <p:nvPr/>
          </p:nvCxnSpPr>
          <p:spPr>
            <a:xfrm rot="10800000">
              <a:off x="1880997" y="2355483"/>
              <a:ext cx="365700" cy="0"/>
            </a:xfrm>
            <a:prstGeom prst="straightConnector1">
              <a:avLst/>
            </a:prstGeom>
            <a:noFill/>
            <a:ln cap="flat" cmpd="sng" w="19050">
              <a:solidFill>
                <a:schemeClr val="dk2"/>
              </a:solidFill>
              <a:prstDash val="solid"/>
              <a:miter lim="400000"/>
              <a:headEnd len="sm" w="sm" type="none"/>
              <a:tailEnd len="sm" w="sm" type="none"/>
            </a:ln>
          </p:spPr>
        </p:cxnSp>
      </p:grpSp>
      <p:sp>
        <p:nvSpPr>
          <p:cNvPr id="1041" name="Google Shape;1041;p94"/>
          <p:cNvSpPr/>
          <p:nvPr/>
        </p:nvSpPr>
        <p:spPr>
          <a:xfrm>
            <a:off x="8136206" y="2297478"/>
            <a:ext cx="545100" cy="548700"/>
          </a:xfrm>
          <a:prstGeom prst="ellipse">
            <a:avLst/>
          </a:prstGeom>
          <a:solidFill>
            <a:schemeClr val="lt1"/>
          </a:solidFill>
          <a:ln cap="flat" cmpd="sng" w="19050">
            <a:solidFill>
              <a:schemeClr val="accent6"/>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042" name="Google Shape;1042;p94"/>
          <p:cNvSpPr txBox="1"/>
          <p:nvPr>
            <p:ph idx="1" type="subTitle"/>
          </p:nvPr>
        </p:nvSpPr>
        <p:spPr>
          <a:xfrm>
            <a:off x="1036750" y="889051"/>
            <a:ext cx="18267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043" name="Google Shape;1043;p94"/>
          <p:cNvSpPr txBox="1"/>
          <p:nvPr>
            <p:ph idx="2" type="subTitle"/>
          </p:nvPr>
        </p:nvSpPr>
        <p:spPr>
          <a:xfrm>
            <a:off x="1036753" y="589825"/>
            <a:ext cx="18267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44" name="Google Shape;1044;p94"/>
          <p:cNvSpPr txBox="1"/>
          <p:nvPr>
            <p:ph idx="3" type="subTitle"/>
          </p:nvPr>
        </p:nvSpPr>
        <p:spPr>
          <a:xfrm>
            <a:off x="2869538" y="889051"/>
            <a:ext cx="18267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045" name="Google Shape;1045;p94"/>
          <p:cNvSpPr txBox="1"/>
          <p:nvPr>
            <p:ph idx="4" type="subTitle"/>
          </p:nvPr>
        </p:nvSpPr>
        <p:spPr>
          <a:xfrm>
            <a:off x="2869540" y="589825"/>
            <a:ext cx="1826700" cy="448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46" name="Google Shape;1046;p94"/>
          <p:cNvSpPr txBox="1"/>
          <p:nvPr>
            <p:ph idx="5" type="subTitle"/>
          </p:nvPr>
        </p:nvSpPr>
        <p:spPr>
          <a:xfrm>
            <a:off x="5953438" y="889051"/>
            <a:ext cx="18267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047" name="Google Shape;1047;p94"/>
          <p:cNvSpPr txBox="1"/>
          <p:nvPr>
            <p:ph idx="6" type="subTitle"/>
          </p:nvPr>
        </p:nvSpPr>
        <p:spPr>
          <a:xfrm>
            <a:off x="5953440" y="589825"/>
            <a:ext cx="1826700" cy="448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48" name="Google Shape;1048;p94"/>
          <p:cNvSpPr txBox="1"/>
          <p:nvPr>
            <p:ph idx="7" type="subTitle"/>
          </p:nvPr>
        </p:nvSpPr>
        <p:spPr>
          <a:xfrm>
            <a:off x="1324875" y="3633551"/>
            <a:ext cx="18267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049" name="Google Shape;1049;p94"/>
          <p:cNvSpPr txBox="1"/>
          <p:nvPr>
            <p:ph idx="8" type="subTitle"/>
          </p:nvPr>
        </p:nvSpPr>
        <p:spPr>
          <a:xfrm>
            <a:off x="1324878" y="3334325"/>
            <a:ext cx="1826700" cy="448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50" name="Google Shape;1050;p94"/>
          <p:cNvSpPr txBox="1"/>
          <p:nvPr>
            <p:ph idx="9" type="subTitle"/>
          </p:nvPr>
        </p:nvSpPr>
        <p:spPr>
          <a:xfrm>
            <a:off x="4414225" y="3633551"/>
            <a:ext cx="1826700" cy="24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Clr>
                <a:schemeClr val="dk1"/>
              </a:buClr>
              <a:buSzPts val="1600"/>
              <a:buNone/>
              <a:defRPr sz="1600">
                <a:solidFill>
                  <a:schemeClr val="dk1"/>
                </a:solidFill>
              </a:defRPr>
            </a:lvl2pPr>
            <a:lvl3pPr lvl="2" rtl="0" algn="ctr">
              <a:spcBef>
                <a:spcPts val="0"/>
              </a:spcBef>
              <a:spcAft>
                <a:spcPts val="0"/>
              </a:spcAft>
              <a:buClr>
                <a:schemeClr val="dk1"/>
              </a:buClr>
              <a:buSzPts val="1600"/>
              <a:buNone/>
              <a:defRPr sz="1600">
                <a:solidFill>
                  <a:schemeClr val="dk1"/>
                </a:solidFill>
              </a:defRPr>
            </a:lvl3pPr>
            <a:lvl4pPr lvl="3" rtl="0" algn="ctr">
              <a:spcBef>
                <a:spcPts val="0"/>
              </a:spcBef>
              <a:spcAft>
                <a:spcPts val="0"/>
              </a:spcAft>
              <a:buClr>
                <a:schemeClr val="dk1"/>
              </a:buClr>
              <a:buSzPts val="1600"/>
              <a:buNone/>
              <a:defRPr sz="1600">
                <a:solidFill>
                  <a:schemeClr val="dk1"/>
                </a:solidFill>
              </a:defRPr>
            </a:lvl4pPr>
            <a:lvl5pPr lvl="4" rtl="0" algn="ctr">
              <a:spcBef>
                <a:spcPts val="0"/>
              </a:spcBef>
              <a:spcAft>
                <a:spcPts val="0"/>
              </a:spcAft>
              <a:buClr>
                <a:schemeClr val="dk1"/>
              </a:buClr>
              <a:buSzPts val="1600"/>
              <a:buNone/>
              <a:defRPr sz="1600">
                <a:solidFill>
                  <a:schemeClr val="dk1"/>
                </a:solidFill>
              </a:defRPr>
            </a:lvl5pPr>
            <a:lvl6pPr lvl="5" rtl="0" algn="ctr">
              <a:spcBef>
                <a:spcPts val="0"/>
              </a:spcBef>
              <a:spcAft>
                <a:spcPts val="0"/>
              </a:spcAft>
              <a:buClr>
                <a:schemeClr val="dk1"/>
              </a:buClr>
              <a:buSzPts val="1600"/>
              <a:buNone/>
              <a:defRPr sz="1600">
                <a:solidFill>
                  <a:schemeClr val="dk1"/>
                </a:solidFill>
              </a:defRPr>
            </a:lvl6pPr>
            <a:lvl7pPr lvl="6" rtl="0" algn="ctr">
              <a:spcBef>
                <a:spcPts val="0"/>
              </a:spcBef>
              <a:spcAft>
                <a:spcPts val="0"/>
              </a:spcAft>
              <a:buClr>
                <a:schemeClr val="dk1"/>
              </a:buClr>
              <a:buSzPts val="1600"/>
              <a:buNone/>
              <a:defRPr sz="1600">
                <a:solidFill>
                  <a:schemeClr val="dk1"/>
                </a:solidFill>
              </a:defRPr>
            </a:lvl7pPr>
            <a:lvl8pPr lvl="7" rtl="0" algn="ctr">
              <a:spcBef>
                <a:spcPts val="0"/>
              </a:spcBef>
              <a:spcAft>
                <a:spcPts val="0"/>
              </a:spcAft>
              <a:buClr>
                <a:schemeClr val="dk1"/>
              </a:buClr>
              <a:buSzPts val="1600"/>
              <a:buNone/>
              <a:defRPr sz="1600">
                <a:solidFill>
                  <a:schemeClr val="dk1"/>
                </a:solidFill>
              </a:defRPr>
            </a:lvl8pPr>
            <a:lvl9pPr lvl="8" rtl="0" algn="ctr">
              <a:spcBef>
                <a:spcPts val="0"/>
              </a:spcBef>
              <a:spcAft>
                <a:spcPts val="0"/>
              </a:spcAft>
              <a:buClr>
                <a:schemeClr val="dk1"/>
              </a:buClr>
              <a:buSzPts val="1600"/>
              <a:buNone/>
              <a:defRPr sz="1600">
                <a:solidFill>
                  <a:schemeClr val="dk1"/>
                </a:solidFill>
              </a:defRPr>
            </a:lvl9pPr>
          </a:lstStyle>
          <a:p/>
        </p:txBody>
      </p:sp>
      <p:sp>
        <p:nvSpPr>
          <p:cNvPr id="1051" name="Google Shape;1051;p94"/>
          <p:cNvSpPr txBox="1"/>
          <p:nvPr>
            <p:ph idx="13" type="subTitle"/>
          </p:nvPr>
        </p:nvSpPr>
        <p:spPr>
          <a:xfrm>
            <a:off x="4414228" y="3334325"/>
            <a:ext cx="1826700" cy="448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ct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52" name="Google Shape;1052;p94"/>
          <p:cNvSpPr txBox="1"/>
          <p:nvPr>
            <p:ph idx="14" type="subTitle"/>
          </p:nvPr>
        </p:nvSpPr>
        <p:spPr>
          <a:xfrm>
            <a:off x="6309488" y="3633551"/>
            <a:ext cx="18267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1053" name="Google Shape;1053;p94"/>
          <p:cNvSpPr txBox="1"/>
          <p:nvPr>
            <p:ph idx="15" type="subTitle"/>
          </p:nvPr>
        </p:nvSpPr>
        <p:spPr>
          <a:xfrm>
            <a:off x="6309490" y="3334325"/>
            <a:ext cx="18267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Three dates vertical timeline">
  <p:cSld name="Three dates vertical timeline">
    <p:spTree>
      <p:nvGrpSpPr>
        <p:cNvPr id="1054" name="Shape 1054"/>
        <p:cNvGrpSpPr/>
        <p:nvPr/>
      </p:nvGrpSpPr>
      <p:grpSpPr>
        <a:xfrm>
          <a:off x="0" y="0"/>
          <a:ext cx="0" cy="0"/>
          <a:chOff x="0" y="0"/>
          <a:chExt cx="0" cy="0"/>
        </a:xfrm>
      </p:grpSpPr>
      <p:grpSp>
        <p:nvGrpSpPr>
          <p:cNvPr id="1055" name="Google Shape;1055;p95"/>
          <p:cNvGrpSpPr/>
          <p:nvPr/>
        </p:nvGrpSpPr>
        <p:grpSpPr>
          <a:xfrm rot="-5400000">
            <a:off x="5266033" y="2923661"/>
            <a:ext cx="120038" cy="1494877"/>
            <a:chOff x="8582641" y="7032180"/>
            <a:chExt cx="320100" cy="3986340"/>
          </a:xfrm>
        </p:grpSpPr>
        <p:cxnSp>
          <p:nvCxnSpPr>
            <p:cNvPr id="1056" name="Google Shape;1056;p95"/>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057" name="Google Shape;1057;p95"/>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058" name="Google Shape;1058;p95"/>
          <p:cNvGrpSpPr/>
          <p:nvPr/>
        </p:nvGrpSpPr>
        <p:grpSpPr>
          <a:xfrm flipH="1" rot="5400000">
            <a:off x="3760787" y="1497616"/>
            <a:ext cx="120037" cy="1494877"/>
            <a:chOff x="8582641" y="7032180"/>
            <a:chExt cx="320100" cy="3986340"/>
          </a:xfrm>
        </p:grpSpPr>
        <p:cxnSp>
          <p:nvCxnSpPr>
            <p:cNvPr id="1059" name="Google Shape;1059;p95"/>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060" name="Google Shape;1060;p95"/>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cxnSp>
        <p:nvCxnSpPr>
          <p:cNvPr id="1061" name="Google Shape;1061;p95"/>
          <p:cNvCxnSpPr>
            <a:endCxn id="1062" idx="4"/>
          </p:cNvCxnSpPr>
          <p:nvPr/>
        </p:nvCxnSpPr>
        <p:spPr>
          <a:xfrm>
            <a:off x="4579156" y="22"/>
            <a:ext cx="0" cy="3918300"/>
          </a:xfrm>
          <a:prstGeom prst="straightConnector1">
            <a:avLst/>
          </a:prstGeom>
          <a:noFill/>
          <a:ln cap="flat" cmpd="sng" w="19050">
            <a:solidFill>
              <a:schemeClr val="dk2"/>
            </a:solidFill>
            <a:prstDash val="solid"/>
            <a:miter lim="400000"/>
            <a:headEnd len="sm" w="sm" type="none"/>
            <a:tailEnd len="sm" w="sm" type="none"/>
          </a:ln>
        </p:spPr>
      </p:cxnSp>
      <p:grpSp>
        <p:nvGrpSpPr>
          <p:cNvPr id="1063" name="Google Shape;1063;p95"/>
          <p:cNvGrpSpPr/>
          <p:nvPr/>
        </p:nvGrpSpPr>
        <p:grpSpPr>
          <a:xfrm rot="-5400000">
            <a:off x="5263176" y="71366"/>
            <a:ext cx="120037" cy="1494877"/>
            <a:chOff x="8582641" y="7032180"/>
            <a:chExt cx="320100" cy="3986340"/>
          </a:xfrm>
        </p:grpSpPr>
        <p:cxnSp>
          <p:nvCxnSpPr>
            <p:cNvPr id="1064" name="Google Shape;1064;p95"/>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065" name="Google Shape;1065;p95"/>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sp>
        <p:nvSpPr>
          <p:cNvPr id="1066" name="Google Shape;1066;p95"/>
          <p:cNvSpPr/>
          <p:nvPr/>
        </p:nvSpPr>
        <p:spPr>
          <a:xfrm>
            <a:off x="4304806" y="1943577"/>
            <a:ext cx="548700" cy="548700"/>
          </a:xfrm>
          <a:prstGeom prst="ellipse">
            <a:avLst/>
          </a:prstGeom>
          <a:solidFill>
            <a:schemeClr val="lt1"/>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062" name="Google Shape;1062;p95"/>
          <p:cNvSpPr/>
          <p:nvPr/>
        </p:nvSpPr>
        <p:spPr>
          <a:xfrm>
            <a:off x="4304806" y="3369622"/>
            <a:ext cx="548700" cy="548700"/>
          </a:xfrm>
          <a:prstGeom prst="ellipse">
            <a:avLst/>
          </a:prstGeom>
          <a:solidFill>
            <a:schemeClr val="lt1"/>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067" name="Google Shape;1067;p95"/>
          <p:cNvSpPr/>
          <p:nvPr/>
        </p:nvSpPr>
        <p:spPr>
          <a:xfrm>
            <a:off x="4304806" y="517528"/>
            <a:ext cx="548700" cy="548700"/>
          </a:xfrm>
          <a:prstGeom prst="ellipse">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068" name="Google Shape;1068;p95"/>
          <p:cNvSpPr txBox="1"/>
          <p:nvPr>
            <p:ph idx="1" type="subTitle"/>
          </p:nvPr>
        </p:nvSpPr>
        <p:spPr>
          <a:xfrm>
            <a:off x="6139100" y="614892"/>
            <a:ext cx="25791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069" name="Google Shape;1069;p95"/>
          <p:cNvSpPr txBox="1"/>
          <p:nvPr>
            <p:ph idx="2" type="subTitle"/>
          </p:nvPr>
        </p:nvSpPr>
        <p:spPr>
          <a:xfrm>
            <a:off x="6139100" y="315650"/>
            <a:ext cx="25791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70" name="Google Shape;1070;p95"/>
          <p:cNvSpPr txBox="1"/>
          <p:nvPr>
            <p:ph idx="3" type="subTitle"/>
          </p:nvPr>
        </p:nvSpPr>
        <p:spPr>
          <a:xfrm>
            <a:off x="6139100" y="1162875"/>
            <a:ext cx="2579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071" name="Google Shape;1071;p95"/>
          <p:cNvSpPr txBox="1"/>
          <p:nvPr>
            <p:ph idx="4" type="subTitle"/>
          </p:nvPr>
        </p:nvSpPr>
        <p:spPr>
          <a:xfrm>
            <a:off x="6139100" y="3473554"/>
            <a:ext cx="25791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072" name="Google Shape;1072;p95"/>
          <p:cNvSpPr txBox="1"/>
          <p:nvPr>
            <p:ph idx="5" type="subTitle"/>
          </p:nvPr>
        </p:nvSpPr>
        <p:spPr>
          <a:xfrm>
            <a:off x="6139100" y="3174313"/>
            <a:ext cx="25791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73" name="Google Shape;1073;p95"/>
          <p:cNvSpPr txBox="1"/>
          <p:nvPr>
            <p:ph idx="6" type="subTitle"/>
          </p:nvPr>
        </p:nvSpPr>
        <p:spPr>
          <a:xfrm>
            <a:off x="6139100" y="4021538"/>
            <a:ext cx="2579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074" name="Google Shape;1074;p95"/>
          <p:cNvSpPr txBox="1"/>
          <p:nvPr>
            <p:ph idx="7" type="subTitle"/>
          </p:nvPr>
        </p:nvSpPr>
        <p:spPr>
          <a:xfrm>
            <a:off x="400575" y="1964354"/>
            <a:ext cx="25791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1075" name="Google Shape;1075;p95"/>
          <p:cNvSpPr txBox="1"/>
          <p:nvPr>
            <p:ph idx="8" type="subTitle"/>
          </p:nvPr>
        </p:nvSpPr>
        <p:spPr>
          <a:xfrm>
            <a:off x="400575" y="1665113"/>
            <a:ext cx="25791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76" name="Google Shape;1076;p95"/>
          <p:cNvSpPr txBox="1"/>
          <p:nvPr>
            <p:ph idx="9" type="subTitle"/>
          </p:nvPr>
        </p:nvSpPr>
        <p:spPr>
          <a:xfrm>
            <a:off x="400575" y="2512338"/>
            <a:ext cx="25791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 Four dates vertical timeline">
  <p:cSld name="Four dates vertical timeline">
    <p:spTree>
      <p:nvGrpSpPr>
        <p:cNvPr id="1077" name="Shape 1077"/>
        <p:cNvGrpSpPr/>
        <p:nvPr/>
      </p:nvGrpSpPr>
      <p:grpSpPr>
        <a:xfrm>
          <a:off x="0" y="0"/>
          <a:ext cx="0" cy="0"/>
          <a:chOff x="0" y="0"/>
          <a:chExt cx="0" cy="0"/>
        </a:xfrm>
      </p:grpSpPr>
      <p:grpSp>
        <p:nvGrpSpPr>
          <p:cNvPr id="1078" name="Google Shape;1078;p96"/>
          <p:cNvGrpSpPr/>
          <p:nvPr/>
        </p:nvGrpSpPr>
        <p:grpSpPr>
          <a:xfrm flipH="1" rot="5400000">
            <a:off x="3752595" y="3207883"/>
            <a:ext cx="120038" cy="1494877"/>
            <a:chOff x="8582641" y="7032180"/>
            <a:chExt cx="320100" cy="3986340"/>
          </a:xfrm>
        </p:grpSpPr>
        <p:cxnSp>
          <p:nvCxnSpPr>
            <p:cNvPr id="1079" name="Google Shape;1079;p96"/>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080" name="Google Shape;1080;p96"/>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081" name="Google Shape;1081;p96"/>
          <p:cNvGrpSpPr/>
          <p:nvPr/>
        </p:nvGrpSpPr>
        <p:grpSpPr>
          <a:xfrm flipH="1" rot="5400000">
            <a:off x="3760787" y="915487"/>
            <a:ext cx="120037" cy="1494877"/>
            <a:chOff x="8582641" y="7032180"/>
            <a:chExt cx="320100" cy="3986340"/>
          </a:xfrm>
        </p:grpSpPr>
        <p:cxnSp>
          <p:nvCxnSpPr>
            <p:cNvPr id="1082" name="Google Shape;1082;p96"/>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083" name="Google Shape;1083;p96"/>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084" name="Google Shape;1084;p96"/>
          <p:cNvGrpSpPr/>
          <p:nvPr/>
        </p:nvGrpSpPr>
        <p:grpSpPr>
          <a:xfrm rot="-5400000">
            <a:off x="5263176" y="-230711"/>
            <a:ext cx="120037" cy="1494877"/>
            <a:chOff x="8582641" y="7032180"/>
            <a:chExt cx="320100" cy="3986340"/>
          </a:xfrm>
        </p:grpSpPr>
        <p:cxnSp>
          <p:nvCxnSpPr>
            <p:cNvPr id="1085" name="Google Shape;1085;p96"/>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086" name="Google Shape;1086;p96"/>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087" name="Google Shape;1087;p96"/>
          <p:cNvGrpSpPr/>
          <p:nvPr/>
        </p:nvGrpSpPr>
        <p:grpSpPr>
          <a:xfrm rot="-5400000">
            <a:off x="5263176" y="2061685"/>
            <a:ext cx="120037" cy="1494877"/>
            <a:chOff x="8582641" y="7032180"/>
            <a:chExt cx="320100" cy="3986340"/>
          </a:xfrm>
        </p:grpSpPr>
        <p:cxnSp>
          <p:nvCxnSpPr>
            <p:cNvPr id="1088" name="Google Shape;1088;p96"/>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089" name="Google Shape;1089;p96"/>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cxnSp>
        <p:nvCxnSpPr>
          <p:cNvPr id="1090" name="Google Shape;1090;p96"/>
          <p:cNvCxnSpPr/>
          <p:nvPr/>
        </p:nvCxnSpPr>
        <p:spPr>
          <a:xfrm>
            <a:off x="4574143" y="0"/>
            <a:ext cx="0" cy="3955200"/>
          </a:xfrm>
          <a:prstGeom prst="straightConnector1">
            <a:avLst/>
          </a:prstGeom>
          <a:noFill/>
          <a:ln cap="flat" cmpd="sng" w="19050">
            <a:solidFill>
              <a:schemeClr val="dk2"/>
            </a:solidFill>
            <a:prstDash val="solid"/>
            <a:miter lim="400000"/>
            <a:headEnd len="sm" w="sm" type="none"/>
            <a:tailEnd len="sm" w="sm" type="none"/>
          </a:ln>
        </p:spPr>
      </p:cxnSp>
      <p:sp>
        <p:nvSpPr>
          <p:cNvPr id="1091" name="Google Shape;1091;p96"/>
          <p:cNvSpPr/>
          <p:nvPr/>
        </p:nvSpPr>
        <p:spPr>
          <a:xfrm>
            <a:off x="4274106" y="3653844"/>
            <a:ext cx="600000" cy="600000"/>
          </a:xfrm>
          <a:prstGeom prst="ellipse">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092" name="Google Shape;1092;p96"/>
          <p:cNvSpPr/>
          <p:nvPr/>
        </p:nvSpPr>
        <p:spPr>
          <a:xfrm>
            <a:off x="4274106" y="215250"/>
            <a:ext cx="600000" cy="600000"/>
          </a:xfrm>
          <a:prstGeom prst="ellipse">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093" name="Google Shape;1093;p96"/>
          <p:cNvSpPr/>
          <p:nvPr/>
        </p:nvSpPr>
        <p:spPr>
          <a:xfrm>
            <a:off x="4274106" y="1361448"/>
            <a:ext cx="600000" cy="600000"/>
          </a:xfrm>
          <a:prstGeom prst="ellipse">
            <a:avLst/>
          </a:prstGeom>
          <a:solidFill>
            <a:schemeClr val="lt1"/>
          </a:solidFill>
          <a:ln cap="flat" cmpd="sng" w="19050">
            <a:solidFill>
              <a:srgbClr val="388BFD"/>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094" name="Google Shape;1094;p96"/>
          <p:cNvSpPr/>
          <p:nvPr/>
        </p:nvSpPr>
        <p:spPr>
          <a:xfrm>
            <a:off x="4274106" y="2507646"/>
            <a:ext cx="600000" cy="600000"/>
          </a:xfrm>
          <a:prstGeom prst="ellipse">
            <a:avLst/>
          </a:prstGeom>
          <a:solidFill>
            <a:schemeClr val="lt1"/>
          </a:solidFill>
          <a:ln cap="flat" cmpd="sng" w="19050">
            <a:solidFill>
              <a:srgbClr val="56D364"/>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095" name="Google Shape;1095;p96"/>
          <p:cNvSpPr txBox="1"/>
          <p:nvPr>
            <p:ph idx="1" type="subTitle"/>
          </p:nvPr>
        </p:nvSpPr>
        <p:spPr>
          <a:xfrm>
            <a:off x="6139100" y="310092"/>
            <a:ext cx="25791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096" name="Google Shape;1096;p96"/>
          <p:cNvSpPr txBox="1"/>
          <p:nvPr>
            <p:ph idx="2" type="subTitle"/>
          </p:nvPr>
        </p:nvSpPr>
        <p:spPr>
          <a:xfrm>
            <a:off x="6139100" y="10850"/>
            <a:ext cx="25791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097" name="Google Shape;1097;p96"/>
          <p:cNvSpPr txBox="1"/>
          <p:nvPr>
            <p:ph idx="3" type="subTitle"/>
          </p:nvPr>
        </p:nvSpPr>
        <p:spPr>
          <a:xfrm>
            <a:off x="6139100" y="858075"/>
            <a:ext cx="2579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098" name="Google Shape;1098;p96"/>
          <p:cNvSpPr txBox="1"/>
          <p:nvPr>
            <p:ph idx="4" type="subTitle"/>
          </p:nvPr>
        </p:nvSpPr>
        <p:spPr>
          <a:xfrm>
            <a:off x="6139100" y="2597254"/>
            <a:ext cx="25791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099" name="Google Shape;1099;p96"/>
          <p:cNvSpPr txBox="1"/>
          <p:nvPr>
            <p:ph idx="5" type="subTitle"/>
          </p:nvPr>
        </p:nvSpPr>
        <p:spPr>
          <a:xfrm>
            <a:off x="6139100" y="2298013"/>
            <a:ext cx="25791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100" name="Google Shape;1100;p96"/>
          <p:cNvSpPr txBox="1"/>
          <p:nvPr>
            <p:ph idx="6" type="subTitle"/>
          </p:nvPr>
        </p:nvSpPr>
        <p:spPr>
          <a:xfrm>
            <a:off x="6139100" y="3145238"/>
            <a:ext cx="2579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101" name="Google Shape;1101;p96"/>
          <p:cNvSpPr txBox="1"/>
          <p:nvPr>
            <p:ph idx="7" type="subTitle"/>
          </p:nvPr>
        </p:nvSpPr>
        <p:spPr>
          <a:xfrm>
            <a:off x="405050" y="1390629"/>
            <a:ext cx="25791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1102" name="Google Shape;1102;p96"/>
          <p:cNvSpPr txBox="1"/>
          <p:nvPr>
            <p:ph idx="8" type="subTitle"/>
          </p:nvPr>
        </p:nvSpPr>
        <p:spPr>
          <a:xfrm>
            <a:off x="405050" y="1091388"/>
            <a:ext cx="25791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103" name="Google Shape;1103;p96"/>
          <p:cNvSpPr txBox="1"/>
          <p:nvPr>
            <p:ph idx="9" type="subTitle"/>
          </p:nvPr>
        </p:nvSpPr>
        <p:spPr>
          <a:xfrm>
            <a:off x="405050" y="1938613"/>
            <a:ext cx="25791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1104" name="Google Shape;1104;p96"/>
          <p:cNvSpPr txBox="1"/>
          <p:nvPr>
            <p:ph idx="13" type="subTitle"/>
          </p:nvPr>
        </p:nvSpPr>
        <p:spPr>
          <a:xfrm>
            <a:off x="405050" y="3681567"/>
            <a:ext cx="25791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1105" name="Google Shape;1105;p96"/>
          <p:cNvSpPr txBox="1"/>
          <p:nvPr>
            <p:ph idx="14" type="subTitle"/>
          </p:nvPr>
        </p:nvSpPr>
        <p:spPr>
          <a:xfrm>
            <a:off x="405050" y="3382325"/>
            <a:ext cx="25791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106" name="Google Shape;1106;p96"/>
          <p:cNvSpPr txBox="1"/>
          <p:nvPr>
            <p:ph idx="15" type="subTitle"/>
          </p:nvPr>
        </p:nvSpPr>
        <p:spPr>
          <a:xfrm>
            <a:off x="405050" y="4229550"/>
            <a:ext cx="25791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 Five dates vertical timeline">
  <p:cSld name="Five dates vertical timeline">
    <p:spTree>
      <p:nvGrpSpPr>
        <p:cNvPr id="1107" name="Shape 1107"/>
        <p:cNvGrpSpPr/>
        <p:nvPr/>
      </p:nvGrpSpPr>
      <p:grpSpPr>
        <a:xfrm>
          <a:off x="0" y="0"/>
          <a:ext cx="0" cy="0"/>
          <a:chOff x="0" y="0"/>
          <a:chExt cx="0" cy="0"/>
        </a:xfrm>
      </p:grpSpPr>
      <p:grpSp>
        <p:nvGrpSpPr>
          <p:cNvPr id="1108" name="Google Shape;1108;p97"/>
          <p:cNvGrpSpPr/>
          <p:nvPr/>
        </p:nvGrpSpPr>
        <p:grpSpPr>
          <a:xfrm rot="-5400000">
            <a:off x="5263176" y="726781"/>
            <a:ext cx="120037" cy="1494877"/>
            <a:chOff x="8582641" y="7032180"/>
            <a:chExt cx="320100" cy="3986340"/>
          </a:xfrm>
        </p:grpSpPr>
        <p:cxnSp>
          <p:nvCxnSpPr>
            <p:cNvPr id="1109" name="Google Shape;1109;p97"/>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110" name="Google Shape;1110;p97"/>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111" name="Google Shape;1111;p97"/>
          <p:cNvGrpSpPr/>
          <p:nvPr/>
        </p:nvGrpSpPr>
        <p:grpSpPr>
          <a:xfrm rot="-5400000">
            <a:off x="5263176" y="2454452"/>
            <a:ext cx="120037" cy="1494877"/>
            <a:chOff x="8582641" y="7032180"/>
            <a:chExt cx="320100" cy="3986340"/>
          </a:xfrm>
        </p:grpSpPr>
        <p:cxnSp>
          <p:nvCxnSpPr>
            <p:cNvPr id="1112" name="Google Shape;1112;p97"/>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113" name="Google Shape;1113;p97"/>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114" name="Google Shape;1114;p97"/>
          <p:cNvGrpSpPr/>
          <p:nvPr/>
        </p:nvGrpSpPr>
        <p:grpSpPr>
          <a:xfrm flipH="1" rot="5400000">
            <a:off x="3760787" y="1586629"/>
            <a:ext cx="120037" cy="1494877"/>
            <a:chOff x="8582641" y="7032180"/>
            <a:chExt cx="320100" cy="3986340"/>
          </a:xfrm>
        </p:grpSpPr>
        <p:cxnSp>
          <p:nvCxnSpPr>
            <p:cNvPr id="1115" name="Google Shape;1115;p97"/>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116" name="Google Shape;1116;p97"/>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117" name="Google Shape;1117;p97"/>
          <p:cNvGrpSpPr/>
          <p:nvPr/>
        </p:nvGrpSpPr>
        <p:grpSpPr>
          <a:xfrm flipH="1" rot="5400000">
            <a:off x="3752595" y="3314300"/>
            <a:ext cx="120038" cy="1494877"/>
            <a:chOff x="8582641" y="7032180"/>
            <a:chExt cx="320100" cy="3986340"/>
          </a:xfrm>
        </p:grpSpPr>
        <p:cxnSp>
          <p:nvCxnSpPr>
            <p:cNvPr id="1118" name="Google Shape;1118;p97"/>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119" name="Google Shape;1119;p97"/>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grpSp>
        <p:nvGrpSpPr>
          <p:cNvPr id="1120" name="Google Shape;1120;p97"/>
          <p:cNvGrpSpPr/>
          <p:nvPr/>
        </p:nvGrpSpPr>
        <p:grpSpPr>
          <a:xfrm flipH="1" rot="5400000">
            <a:off x="3752595" y="-109145"/>
            <a:ext cx="120037" cy="1494877"/>
            <a:chOff x="8582641" y="7032180"/>
            <a:chExt cx="320100" cy="3986340"/>
          </a:xfrm>
        </p:grpSpPr>
        <p:cxnSp>
          <p:nvCxnSpPr>
            <p:cNvPr id="1121" name="Google Shape;1121;p97"/>
            <p:cNvCxnSpPr/>
            <p:nvPr/>
          </p:nvCxnSpPr>
          <p:spPr>
            <a:xfrm rot="-5400000">
              <a:off x="6909571" y="8865331"/>
              <a:ext cx="3666300" cy="0"/>
            </a:xfrm>
            <a:prstGeom prst="straightConnector1">
              <a:avLst/>
            </a:prstGeom>
            <a:noFill/>
            <a:ln cap="flat" cmpd="sng" w="19050">
              <a:solidFill>
                <a:schemeClr val="dk2"/>
              </a:solidFill>
              <a:prstDash val="solid"/>
              <a:miter lim="400000"/>
              <a:headEnd len="sm" w="sm" type="none"/>
              <a:tailEnd len="sm" w="sm" type="none"/>
            </a:ln>
          </p:spPr>
        </p:cxnSp>
        <p:sp>
          <p:nvSpPr>
            <p:cNvPr id="1122" name="Google Shape;1122;p97"/>
            <p:cNvSpPr/>
            <p:nvPr/>
          </p:nvSpPr>
          <p:spPr>
            <a:xfrm rot="10800000">
              <a:off x="8582641" y="10698420"/>
              <a:ext cx="320100" cy="320100"/>
            </a:xfrm>
            <a:prstGeom prst="ellipse">
              <a:avLst/>
            </a:prstGeom>
            <a:noFill/>
            <a:ln cap="rnd" cmpd="sng" w="19050">
              <a:solidFill>
                <a:schemeClr val="dk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grpSp>
      <p:cxnSp>
        <p:nvCxnSpPr>
          <p:cNvPr id="1123" name="Google Shape;1123;p97"/>
          <p:cNvCxnSpPr/>
          <p:nvPr/>
        </p:nvCxnSpPr>
        <p:spPr>
          <a:xfrm>
            <a:off x="4559258" y="18350"/>
            <a:ext cx="0" cy="4043400"/>
          </a:xfrm>
          <a:prstGeom prst="straightConnector1">
            <a:avLst/>
          </a:prstGeom>
          <a:noFill/>
          <a:ln cap="flat" cmpd="sng" w="19050">
            <a:solidFill>
              <a:schemeClr val="dk2"/>
            </a:solidFill>
            <a:prstDash val="solid"/>
            <a:miter lim="400000"/>
            <a:headEnd len="sm" w="sm" type="none"/>
            <a:tailEnd len="sm" w="sm" type="none"/>
          </a:ln>
        </p:spPr>
      </p:cxnSp>
      <p:sp>
        <p:nvSpPr>
          <p:cNvPr id="1124" name="Google Shape;1124;p97"/>
          <p:cNvSpPr/>
          <p:nvPr/>
        </p:nvSpPr>
        <p:spPr>
          <a:xfrm>
            <a:off x="4284908" y="3756851"/>
            <a:ext cx="548700" cy="546000"/>
          </a:xfrm>
          <a:prstGeom prst="ellipse">
            <a:avLst/>
          </a:prstGeom>
          <a:solidFill>
            <a:schemeClr val="lt1"/>
          </a:solidFill>
          <a:ln cap="flat" cmpd="sng" w="19050">
            <a:solidFill>
              <a:schemeClr val="accent5"/>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125" name="Google Shape;1125;p97"/>
          <p:cNvSpPr/>
          <p:nvPr/>
        </p:nvSpPr>
        <p:spPr>
          <a:xfrm>
            <a:off x="4284908" y="365280"/>
            <a:ext cx="548700" cy="546000"/>
          </a:xfrm>
          <a:prstGeom prst="ellipse">
            <a:avLst/>
          </a:prstGeom>
          <a:solidFill>
            <a:schemeClr val="lt1"/>
          </a:solid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126" name="Google Shape;1126;p97"/>
          <p:cNvSpPr/>
          <p:nvPr/>
        </p:nvSpPr>
        <p:spPr>
          <a:xfrm>
            <a:off x="4284908" y="2037172"/>
            <a:ext cx="548700" cy="546000"/>
          </a:xfrm>
          <a:prstGeom prst="ellipse">
            <a:avLst/>
          </a:prstGeom>
          <a:solidFill>
            <a:schemeClr val="lt1"/>
          </a:solidFill>
          <a:ln cap="flat" cmpd="sng" w="19050">
            <a:solidFill>
              <a:schemeClr val="accent3"/>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127" name="Google Shape;1127;p97"/>
          <p:cNvSpPr/>
          <p:nvPr/>
        </p:nvSpPr>
        <p:spPr>
          <a:xfrm>
            <a:off x="4284908" y="2924911"/>
            <a:ext cx="548700" cy="546000"/>
          </a:xfrm>
          <a:prstGeom prst="ellipse">
            <a:avLst/>
          </a:prstGeom>
          <a:solidFill>
            <a:schemeClr val="lt1"/>
          </a:solidFill>
          <a:ln cap="flat" cmpd="sng" w="19050">
            <a:solidFill>
              <a:schemeClr val="accent4"/>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128" name="Google Shape;1128;p97"/>
          <p:cNvSpPr/>
          <p:nvPr/>
        </p:nvSpPr>
        <p:spPr>
          <a:xfrm>
            <a:off x="4284908" y="1201220"/>
            <a:ext cx="548700" cy="546000"/>
          </a:xfrm>
          <a:prstGeom prst="ellipse">
            <a:avLst/>
          </a:prstGeom>
          <a:solidFill>
            <a:schemeClr val="lt1"/>
          </a:solidFill>
          <a:ln cap="flat" cmpd="sng" w="19050">
            <a:solidFill>
              <a:schemeClr val="accent2"/>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0F6FC"/>
              </a:buClr>
              <a:buSzPts val="900"/>
              <a:buFont typeface="Arial"/>
              <a:buNone/>
            </a:pPr>
            <a:r>
              <a:t/>
            </a:r>
            <a:endParaRPr b="0" i="0" sz="900" u="none" cap="none" strike="noStrike">
              <a:solidFill>
                <a:srgbClr val="6E7681"/>
              </a:solidFill>
              <a:latin typeface="Arial"/>
              <a:ea typeface="Arial"/>
              <a:cs typeface="Arial"/>
              <a:sym typeface="Arial"/>
            </a:endParaRPr>
          </a:p>
        </p:txBody>
      </p:sp>
      <p:sp>
        <p:nvSpPr>
          <p:cNvPr id="1129" name="Google Shape;1129;p97"/>
          <p:cNvSpPr txBox="1"/>
          <p:nvPr>
            <p:ph idx="1" type="subTitle"/>
          </p:nvPr>
        </p:nvSpPr>
        <p:spPr>
          <a:xfrm>
            <a:off x="471725" y="371454"/>
            <a:ext cx="25791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1130" name="Google Shape;1130;p97"/>
          <p:cNvSpPr txBox="1"/>
          <p:nvPr>
            <p:ph idx="2" type="subTitle"/>
          </p:nvPr>
        </p:nvSpPr>
        <p:spPr>
          <a:xfrm>
            <a:off x="471725" y="72213"/>
            <a:ext cx="25791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131" name="Google Shape;1131;p97"/>
          <p:cNvSpPr txBox="1"/>
          <p:nvPr>
            <p:ph idx="3" type="subTitle"/>
          </p:nvPr>
        </p:nvSpPr>
        <p:spPr>
          <a:xfrm>
            <a:off x="471725" y="919438"/>
            <a:ext cx="25791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1132" name="Google Shape;1132;p97"/>
          <p:cNvSpPr txBox="1"/>
          <p:nvPr>
            <p:ph idx="4" type="subTitle"/>
          </p:nvPr>
        </p:nvSpPr>
        <p:spPr>
          <a:xfrm>
            <a:off x="471725" y="2104004"/>
            <a:ext cx="25791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1133" name="Google Shape;1133;p97"/>
          <p:cNvSpPr txBox="1"/>
          <p:nvPr>
            <p:ph idx="5" type="subTitle"/>
          </p:nvPr>
        </p:nvSpPr>
        <p:spPr>
          <a:xfrm>
            <a:off x="471725" y="1804763"/>
            <a:ext cx="25791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134" name="Google Shape;1134;p97"/>
          <p:cNvSpPr txBox="1"/>
          <p:nvPr>
            <p:ph idx="6" type="subTitle"/>
          </p:nvPr>
        </p:nvSpPr>
        <p:spPr>
          <a:xfrm>
            <a:off x="471725" y="2651988"/>
            <a:ext cx="25791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1135" name="Google Shape;1135;p97"/>
          <p:cNvSpPr txBox="1"/>
          <p:nvPr>
            <p:ph idx="7" type="subTitle"/>
          </p:nvPr>
        </p:nvSpPr>
        <p:spPr>
          <a:xfrm>
            <a:off x="471725" y="3836554"/>
            <a:ext cx="2579100" cy="246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1"/>
              </a:buClr>
              <a:buSzPts val="1600"/>
              <a:buNone/>
              <a:defRPr sz="1600">
                <a:solidFill>
                  <a:schemeClr val="dk1"/>
                </a:solidFill>
              </a:defRPr>
            </a:lvl1pPr>
            <a:lvl2pPr lvl="1" rtl="0" algn="r">
              <a:spcBef>
                <a:spcPts val="0"/>
              </a:spcBef>
              <a:spcAft>
                <a:spcPts val="0"/>
              </a:spcAft>
              <a:buClr>
                <a:schemeClr val="dk1"/>
              </a:buClr>
              <a:buSzPts val="1600"/>
              <a:buNone/>
              <a:defRPr sz="1600">
                <a:solidFill>
                  <a:schemeClr val="dk1"/>
                </a:solidFill>
              </a:defRPr>
            </a:lvl2pPr>
            <a:lvl3pPr lvl="2" rtl="0" algn="r">
              <a:spcBef>
                <a:spcPts val="0"/>
              </a:spcBef>
              <a:spcAft>
                <a:spcPts val="0"/>
              </a:spcAft>
              <a:buClr>
                <a:schemeClr val="dk1"/>
              </a:buClr>
              <a:buSzPts val="1600"/>
              <a:buNone/>
              <a:defRPr sz="1600">
                <a:solidFill>
                  <a:schemeClr val="dk1"/>
                </a:solidFill>
              </a:defRPr>
            </a:lvl3pPr>
            <a:lvl4pPr lvl="3" rtl="0" algn="r">
              <a:spcBef>
                <a:spcPts val="0"/>
              </a:spcBef>
              <a:spcAft>
                <a:spcPts val="0"/>
              </a:spcAft>
              <a:buClr>
                <a:schemeClr val="dk1"/>
              </a:buClr>
              <a:buSzPts val="1600"/>
              <a:buNone/>
              <a:defRPr sz="1600">
                <a:solidFill>
                  <a:schemeClr val="dk1"/>
                </a:solidFill>
              </a:defRPr>
            </a:lvl4pPr>
            <a:lvl5pPr lvl="4" rtl="0" algn="r">
              <a:spcBef>
                <a:spcPts val="0"/>
              </a:spcBef>
              <a:spcAft>
                <a:spcPts val="0"/>
              </a:spcAft>
              <a:buClr>
                <a:schemeClr val="dk1"/>
              </a:buClr>
              <a:buSzPts val="1600"/>
              <a:buNone/>
              <a:defRPr sz="1600">
                <a:solidFill>
                  <a:schemeClr val="dk1"/>
                </a:solidFill>
              </a:defRPr>
            </a:lvl5pPr>
            <a:lvl6pPr lvl="5" rtl="0" algn="r">
              <a:spcBef>
                <a:spcPts val="0"/>
              </a:spcBef>
              <a:spcAft>
                <a:spcPts val="0"/>
              </a:spcAft>
              <a:buClr>
                <a:schemeClr val="dk1"/>
              </a:buClr>
              <a:buSzPts val="1600"/>
              <a:buNone/>
              <a:defRPr sz="1600">
                <a:solidFill>
                  <a:schemeClr val="dk1"/>
                </a:solidFill>
              </a:defRPr>
            </a:lvl6pPr>
            <a:lvl7pPr lvl="6" rtl="0" algn="r">
              <a:spcBef>
                <a:spcPts val="0"/>
              </a:spcBef>
              <a:spcAft>
                <a:spcPts val="0"/>
              </a:spcAft>
              <a:buClr>
                <a:schemeClr val="dk1"/>
              </a:buClr>
              <a:buSzPts val="1600"/>
              <a:buNone/>
              <a:defRPr sz="1600">
                <a:solidFill>
                  <a:schemeClr val="dk1"/>
                </a:solidFill>
              </a:defRPr>
            </a:lvl7pPr>
            <a:lvl8pPr lvl="7" rtl="0" algn="r">
              <a:spcBef>
                <a:spcPts val="0"/>
              </a:spcBef>
              <a:spcAft>
                <a:spcPts val="0"/>
              </a:spcAft>
              <a:buClr>
                <a:schemeClr val="dk1"/>
              </a:buClr>
              <a:buSzPts val="1600"/>
              <a:buNone/>
              <a:defRPr sz="1600">
                <a:solidFill>
                  <a:schemeClr val="dk1"/>
                </a:solidFill>
              </a:defRPr>
            </a:lvl8pPr>
            <a:lvl9pPr lvl="8" rtl="0" algn="r">
              <a:spcBef>
                <a:spcPts val="0"/>
              </a:spcBef>
              <a:spcAft>
                <a:spcPts val="0"/>
              </a:spcAft>
              <a:buClr>
                <a:schemeClr val="dk1"/>
              </a:buClr>
              <a:buSzPts val="1600"/>
              <a:buNone/>
              <a:defRPr sz="1600">
                <a:solidFill>
                  <a:schemeClr val="dk1"/>
                </a:solidFill>
              </a:defRPr>
            </a:lvl9pPr>
          </a:lstStyle>
          <a:p/>
        </p:txBody>
      </p:sp>
      <p:sp>
        <p:nvSpPr>
          <p:cNvPr id="1136" name="Google Shape;1136;p97"/>
          <p:cNvSpPr txBox="1"/>
          <p:nvPr>
            <p:ph idx="8" type="subTitle"/>
          </p:nvPr>
        </p:nvSpPr>
        <p:spPr>
          <a:xfrm>
            <a:off x="471725" y="3537313"/>
            <a:ext cx="2579100" cy="4482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lgn="r">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137" name="Google Shape;1137;p97"/>
          <p:cNvSpPr txBox="1"/>
          <p:nvPr>
            <p:ph idx="9" type="subTitle"/>
          </p:nvPr>
        </p:nvSpPr>
        <p:spPr>
          <a:xfrm>
            <a:off x="471725" y="4384538"/>
            <a:ext cx="2579100" cy="448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dk2"/>
              </a:buClr>
              <a:buSzPts val="1200"/>
              <a:buNone/>
              <a:defRPr sz="1200">
                <a:solidFill>
                  <a:schemeClr val="dk2"/>
                </a:solidFill>
              </a:defRPr>
            </a:lvl1pPr>
            <a:lvl2pPr lvl="1" rtl="0" algn="r">
              <a:spcBef>
                <a:spcPts val="0"/>
              </a:spcBef>
              <a:spcAft>
                <a:spcPts val="0"/>
              </a:spcAft>
              <a:buClr>
                <a:schemeClr val="dk2"/>
              </a:buClr>
              <a:buSzPts val="1200"/>
              <a:buNone/>
              <a:defRPr sz="1200">
                <a:solidFill>
                  <a:schemeClr val="dk2"/>
                </a:solidFill>
              </a:defRPr>
            </a:lvl2pPr>
            <a:lvl3pPr lvl="2" rtl="0" algn="r">
              <a:spcBef>
                <a:spcPts val="0"/>
              </a:spcBef>
              <a:spcAft>
                <a:spcPts val="0"/>
              </a:spcAft>
              <a:buClr>
                <a:schemeClr val="dk2"/>
              </a:buClr>
              <a:buSzPts val="1200"/>
              <a:buNone/>
              <a:defRPr sz="1200">
                <a:solidFill>
                  <a:schemeClr val="dk2"/>
                </a:solidFill>
              </a:defRPr>
            </a:lvl3pPr>
            <a:lvl4pPr lvl="3" rtl="0" algn="r">
              <a:spcBef>
                <a:spcPts val="0"/>
              </a:spcBef>
              <a:spcAft>
                <a:spcPts val="0"/>
              </a:spcAft>
              <a:buClr>
                <a:schemeClr val="dk2"/>
              </a:buClr>
              <a:buSzPts val="1200"/>
              <a:buNone/>
              <a:defRPr sz="1200">
                <a:solidFill>
                  <a:schemeClr val="dk2"/>
                </a:solidFill>
              </a:defRPr>
            </a:lvl4pPr>
            <a:lvl5pPr lvl="4" rtl="0" algn="r">
              <a:spcBef>
                <a:spcPts val="0"/>
              </a:spcBef>
              <a:spcAft>
                <a:spcPts val="0"/>
              </a:spcAft>
              <a:buClr>
                <a:schemeClr val="dk2"/>
              </a:buClr>
              <a:buSzPts val="1200"/>
              <a:buNone/>
              <a:defRPr sz="1200">
                <a:solidFill>
                  <a:schemeClr val="dk2"/>
                </a:solidFill>
              </a:defRPr>
            </a:lvl5pPr>
            <a:lvl6pPr lvl="5" rtl="0" algn="r">
              <a:spcBef>
                <a:spcPts val="0"/>
              </a:spcBef>
              <a:spcAft>
                <a:spcPts val="0"/>
              </a:spcAft>
              <a:buClr>
                <a:schemeClr val="dk2"/>
              </a:buClr>
              <a:buSzPts val="1200"/>
              <a:buNone/>
              <a:defRPr sz="1200">
                <a:solidFill>
                  <a:schemeClr val="dk2"/>
                </a:solidFill>
              </a:defRPr>
            </a:lvl6pPr>
            <a:lvl7pPr lvl="6" rtl="0" algn="r">
              <a:spcBef>
                <a:spcPts val="0"/>
              </a:spcBef>
              <a:spcAft>
                <a:spcPts val="0"/>
              </a:spcAft>
              <a:buClr>
                <a:schemeClr val="dk2"/>
              </a:buClr>
              <a:buSzPts val="1200"/>
              <a:buNone/>
              <a:defRPr sz="1200">
                <a:solidFill>
                  <a:schemeClr val="dk2"/>
                </a:solidFill>
              </a:defRPr>
            </a:lvl7pPr>
            <a:lvl8pPr lvl="7" rtl="0" algn="r">
              <a:spcBef>
                <a:spcPts val="0"/>
              </a:spcBef>
              <a:spcAft>
                <a:spcPts val="0"/>
              </a:spcAft>
              <a:buClr>
                <a:schemeClr val="dk2"/>
              </a:buClr>
              <a:buSzPts val="1200"/>
              <a:buNone/>
              <a:defRPr sz="1200">
                <a:solidFill>
                  <a:schemeClr val="dk2"/>
                </a:solidFill>
              </a:defRPr>
            </a:lvl8pPr>
            <a:lvl9pPr lvl="8" rtl="0" algn="r">
              <a:spcBef>
                <a:spcPts val="0"/>
              </a:spcBef>
              <a:spcAft>
                <a:spcPts val="0"/>
              </a:spcAft>
              <a:buClr>
                <a:schemeClr val="dk2"/>
              </a:buClr>
              <a:buSzPts val="1200"/>
              <a:buNone/>
              <a:defRPr sz="1200">
                <a:solidFill>
                  <a:schemeClr val="dk2"/>
                </a:solidFill>
              </a:defRPr>
            </a:lvl9pPr>
          </a:lstStyle>
          <a:p/>
        </p:txBody>
      </p:sp>
      <p:sp>
        <p:nvSpPr>
          <p:cNvPr id="1138" name="Google Shape;1138;p97"/>
          <p:cNvSpPr txBox="1"/>
          <p:nvPr>
            <p:ph idx="13" type="subTitle"/>
          </p:nvPr>
        </p:nvSpPr>
        <p:spPr>
          <a:xfrm>
            <a:off x="6148625" y="1278142"/>
            <a:ext cx="25791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139" name="Google Shape;1139;p97"/>
          <p:cNvSpPr txBox="1"/>
          <p:nvPr>
            <p:ph idx="14" type="subTitle"/>
          </p:nvPr>
        </p:nvSpPr>
        <p:spPr>
          <a:xfrm>
            <a:off x="6148625" y="978900"/>
            <a:ext cx="25791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140" name="Google Shape;1140;p97"/>
          <p:cNvSpPr txBox="1"/>
          <p:nvPr>
            <p:ph idx="15" type="subTitle"/>
          </p:nvPr>
        </p:nvSpPr>
        <p:spPr>
          <a:xfrm>
            <a:off x="6148625" y="1826125"/>
            <a:ext cx="2579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
        <p:nvSpPr>
          <p:cNvPr id="1141" name="Google Shape;1141;p97"/>
          <p:cNvSpPr txBox="1"/>
          <p:nvPr>
            <p:ph idx="16" type="subTitle"/>
          </p:nvPr>
        </p:nvSpPr>
        <p:spPr>
          <a:xfrm>
            <a:off x="6148625" y="2972592"/>
            <a:ext cx="2579100" cy="246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142" name="Google Shape;1142;p97"/>
          <p:cNvSpPr txBox="1"/>
          <p:nvPr>
            <p:ph idx="17" type="subTitle"/>
          </p:nvPr>
        </p:nvSpPr>
        <p:spPr>
          <a:xfrm>
            <a:off x="6148625" y="2673350"/>
            <a:ext cx="2579100" cy="448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p:txBody>
      </p:sp>
      <p:sp>
        <p:nvSpPr>
          <p:cNvPr id="1143" name="Google Shape;1143;p97"/>
          <p:cNvSpPr txBox="1"/>
          <p:nvPr>
            <p:ph idx="18" type="subTitle"/>
          </p:nvPr>
        </p:nvSpPr>
        <p:spPr>
          <a:xfrm>
            <a:off x="6148625" y="3520575"/>
            <a:ext cx="2579100" cy="448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 Three point process">
  <p:cSld name="Three point process">
    <p:spTree>
      <p:nvGrpSpPr>
        <p:cNvPr id="1144" name="Shape 1144"/>
        <p:cNvGrpSpPr/>
        <p:nvPr/>
      </p:nvGrpSpPr>
      <p:grpSpPr>
        <a:xfrm>
          <a:off x="0" y="0"/>
          <a:ext cx="0" cy="0"/>
          <a:chOff x="0" y="0"/>
          <a:chExt cx="0" cy="0"/>
        </a:xfrm>
      </p:grpSpPr>
      <p:cxnSp>
        <p:nvCxnSpPr>
          <p:cNvPr id="1145" name="Google Shape;1145;p98"/>
          <p:cNvCxnSpPr/>
          <p:nvPr/>
        </p:nvCxnSpPr>
        <p:spPr>
          <a:xfrm>
            <a:off x="2494024" y="2763234"/>
            <a:ext cx="0" cy="545400"/>
          </a:xfrm>
          <a:prstGeom prst="straightConnector1">
            <a:avLst/>
          </a:prstGeom>
          <a:noFill/>
          <a:ln cap="rnd" cmpd="sng" w="19050">
            <a:solidFill>
              <a:schemeClr val="accent5"/>
            </a:solidFill>
            <a:prstDash val="solid"/>
            <a:round/>
            <a:headEnd len="sm" w="sm" type="none"/>
            <a:tailEnd len="sm" w="sm" type="none"/>
          </a:ln>
        </p:spPr>
      </p:cxnSp>
      <p:cxnSp>
        <p:nvCxnSpPr>
          <p:cNvPr id="1146" name="Google Shape;1146;p98"/>
          <p:cNvCxnSpPr/>
          <p:nvPr/>
        </p:nvCxnSpPr>
        <p:spPr>
          <a:xfrm rot="10800000">
            <a:off x="2493935" y="3310819"/>
            <a:ext cx="540000" cy="0"/>
          </a:xfrm>
          <a:prstGeom prst="straightConnector1">
            <a:avLst/>
          </a:prstGeom>
          <a:noFill/>
          <a:ln cap="rnd" cmpd="sng" w="19050">
            <a:solidFill>
              <a:schemeClr val="accent2"/>
            </a:solidFill>
            <a:prstDash val="solid"/>
            <a:round/>
            <a:headEnd len="sm" w="sm" type="none"/>
            <a:tailEnd len="sm" w="sm" type="none"/>
          </a:ln>
        </p:spPr>
      </p:cxnSp>
      <p:sp>
        <p:nvSpPr>
          <p:cNvPr id="1147" name="Google Shape;1147;p98"/>
          <p:cNvSpPr/>
          <p:nvPr/>
        </p:nvSpPr>
        <p:spPr>
          <a:xfrm>
            <a:off x="1301195" y="1209828"/>
            <a:ext cx="4800600" cy="666300"/>
          </a:xfrm>
          <a:prstGeom prst="roundRect">
            <a:avLst>
              <a:gd fmla="val 13808" name="adj"/>
            </a:avLst>
          </a:prstGeom>
          <a:noFill/>
          <a:ln cap="flat" cmpd="sng" w="19050">
            <a:solidFill>
              <a:schemeClr val="accent1"/>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0F6FC"/>
              </a:buClr>
              <a:buSzPts val="8300"/>
              <a:buFont typeface="Arial"/>
              <a:buNone/>
            </a:pPr>
            <a:r>
              <a:t/>
            </a:r>
            <a:endParaRPr b="0" i="0" sz="8300" u="none" cap="none" strike="noStrike">
              <a:solidFill>
                <a:srgbClr val="F0F6FC"/>
              </a:solidFill>
              <a:latin typeface="Arial"/>
              <a:ea typeface="Arial"/>
              <a:cs typeface="Arial"/>
              <a:sym typeface="Arial"/>
            </a:endParaRPr>
          </a:p>
        </p:txBody>
      </p:sp>
      <p:sp>
        <p:nvSpPr>
          <p:cNvPr id="1148" name="Google Shape;1148;p98"/>
          <p:cNvSpPr/>
          <p:nvPr/>
        </p:nvSpPr>
        <p:spPr>
          <a:xfrm>
            <a:off x="2171700" y="2090545"/>
            <a:ext cx="4800600" cy="666300"/>
          </a:xfrm>
          <a:prstGeom prst="roundRect">
            <a:avLst>
              <a:gd fmla="val 15237" name="adj"/>
            </a:avLst>
          </a:prstGeom>
          <a:noFill/>
          <a:ln cap="flat" cmpd="sng" w="19050">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0F6FC"/>
              </a:buClr>
              <a:buSzPts val="8300"/>
              <a:buFont typeface="Arial"/>
              <a:buNone/>
            </a:pPr>
            <a:r>
              <a:t/>
            </a:r>
            <a:endParaRPr b="0" i="0" sz="8300" u="none" cap="none" strike="noStrike">
              <a:solidFill>
                <a:srgbClr val="F0F6FC"/>
              </a:solidFill>
              <a:latin typeface="Arial"/>
              <a:ea typeface="Arial"/>
              <a:cs typeface="Arial"/>
              <a:sym typeface="Arial"/>
            </a:endParaRPr>
          </a:p>
        </p:txBody>
      </p:sp>
      <p:sp>
        <p:nvSpPr>
          <p:cNvPr id="1149" name="Google Shape;1149;p98"/>
          <p:cNvSpPr/>
          <p:nvPr/>
        </p:nvSpPr>
        <p:spPr>
          <a:xfrm>
            <a:off x="3033935" y="2991012"/>
            <a:ext cx="4800600" cy="666300"/>
          </a:xfrm>
          <a:prstGeom prst="roundRect">
            <a:avLst>
              <a:gd fmla="val 10949" name="adj"/>
            </a:avLst>
          </a:prstGeom>
          <a:noFill/>
          <a:ln cap="flat" cmpd="sng" w="19050">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0F6FC"/>
              </a:buClr>
              <a:buSzPts val="8300"/>
              <a:buFont typeface="Arial"/>
              <a:buNone/>
            </a:pPr>
            <a:r>
              <a:t/>
            </a:r>
            <a:endParaRPr b="0" i="0" sz="8300" u="none" cap="none" strike="noStrike">
              <a:solidFill>
                <a:srgbClr val="F0F6FC"/>
              </a:solidFill>
              <a:latin typeface="Arial"/>
              <a:ea typeface="Arial"/>
              <a:cs typeface="Arial"/>
              <a:sym typeface="Arial"/>
            </a:endParaRPr>
          </a:p>
        </p:txBody>
      </p:sp>
      <p:cxnSp>
        <p:nvCxnSpPr>
          <p:cNvPr id="1150" name="Google Shape;1150;p98"/>
          <p:cNvCxnSpPr/>
          <p:nvPr/>
        </p:nvCxnSpPr>
        <p:spPr>
          <a:xfrm>
            <a:off x="1631789" y="1876091"/>
            <a:ext cx="0" cy="545400"/>
          </a:xfrm>
          <a:prstGeom prst="straightConnector1">
            <a:avLst/>
          </a:prstGeom>
          <a:noFill/>
          <a:ln cap="rnd" cmpd="sng" w="19050">
            <a:solidFill>
              <a:schemeClr val="accent1"/>
            </a:solidFill>
            <a:prstDash val="solid"/>
            <a:round/>
            <a:headEnd len="sm" w="sm" type="none"/>
            <a:tailEnd len="sm" w="sm" type="none"/>
          </a:ln>
        </p:spPr>
      </p:cxnSp>
      <p:cxnSp>
        <p:nvCxnSpPr>
          <p:cNvPr id="1151" name="Google Shape;1151;p98"/>
          <p:cNvCxnSpPr>
            <a:stCxn id="1148" idx="1"/>
          </p:cNvCxnSpPr>
          <p:nvPr/>
        </p:nvCxnSpPr>
        <p:spPr>
          <a:xfrm rot="10800000">
            <a:off x="1631700" y="2423695"/>
            <a:ext cx="540000" cy="0"/>
          </a:xfrm>
          <a:prstGeom prst="straightConnector1">
            <a:avLst/>
          </a:prstGeom>
          <a:noFill/>
          <a:ln cap="rnd" cmpd="sng" w="19050">
            <a:solidFill>
              <a:schemeClr val="accent5"/>
            </a:solidFill>
            <a:prstDash val="solid"/>
            <a:round/>
            <a:headEnd len="sm" w="sm" type="none"/>
            <a:tailEnd len="sm" w="sm" type="none"/>
          </a:ln>
        </p:spPr>
      </p:cxnSp>
      <p:sp>
        <p:nvSpPr>
          <p:cNvPr id="1152" name="Google Shape;1152;p98"/>
          <p:cNvSpPr txBox="1"/>
          <p:nvPr>
            <p:ph idx="1" type="subTitle"/>
          </p:nvPr>
        </p:nvSpPr>
        <p:spPr>
          <a:xfrm>
            <a:off x="1463040" y="1399032"/>
            <a:ext cx="4508100" cy="292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p:txBody>
      </p:sp>
      <p:sp>
        <p:nvSpPr>
          <p:cNvPr id="1153" name="Google Shape;1153;p98"/>
          <p:cNvSpPr txBox="1"/>
          <p:nvPr>
            <p:ph idx="2" type="subTitle"/>
          </p:nvPr>
        </p:nvSpPr>
        <p:spPr>
          <a:xfrm>
            <a:off x="2313432" y="2276856"/>
            <a:ext cx="45081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154" name="Google Shape;1154;p98"/>
          <p:cNvSpPr txBox="1"/>
          <p:nvPr>
            <p:ph idx="3" type="subTitle"/>
          </p:nvPr>
        </p:nvSpPr>
        <p:spPr>
          <a:xfrm>
            <a:off x="3182112" y="3182112"/>
            <a:ext cx="39135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2. Four point process">
  <p:cSld name="Four point process">
    <p:spTree>
      <p:nvGrpSpPr>
        <p:cNvPr id="1155" name="Shape 1155"/>
        <p:cNvGrpSpPr/>
        <p:nvPr/>
      </p:nvGrpSpPr>
      <p:grpSpPr>
        <a:xfrm>
          <a:off x="0" y="0"/>
          <a:ext cx="0" cy="0"/>
          <a:chOff x="0" y="0"/>
          <a:chExt cx="0" cy="0"/>
        </a:xfrm>
      </p:grpSpPr>
      <p:cxnSp>
        <p:nvCxnSpPr>
          <p:cNvPr id="1156" name="Google Shape;1156;p99"/>
          <p:cNvCxnSpPr/>
          <p:nvPr/>
        </p:nvCxnSpPr>
        <p:spPr>
          <a:xfrm>
            <a:off x="1946447" y="2340107"/>
            <a:ext cx="0" cy="545400"/>
          </a:xfrm>
          <a:prstGeom prst="straightConnector1">
            <a:avLst/>
          </a:prstGeom>
          <a:noFill/>
          <a:ln cap="rnd" cmpd="sng" w="19050">
            <a:solidFill>
              <a:schemeClr val="accent5"/>
            </a:solidFill>
            <a:prstDash val="solid"/>
            <a:round/>
            <a:headEnd len="sm" w="sm" type="none"/>
            <a:tailEnd len="sm" w="sm" type="none"/>
          </a:ln>
        </p:spPr>
      </p:cxnSp>
      <p:cxnSp>
        <p:nvCxnSpPr>
          <p:cNvPr id="1157" name="Google Shape;1157;p99"/>
          <p:cNvCxnSpPr/>
          <p:nvPr/>
        </p:nvCxnSpPr>
        <p:spPr>
          <a:xfrm rot="10800000">
            <a:off x="1946358" y="2887692"/>
            <a:ext cx="540000" cy="0"/>
          </a:xfrm>
          <a:prstGeom prst="straightConnector1">
            <a:avLst/>
          </a:prstGeom>
          <a:noFill/>
          <a:ln cap="rnd" cmpd="sng" w="19050">
            <a:solidFill>
              <a:schemeClr val="accent2"/>
            </a:solidFill>
            <a:prstDash val="solid"/>
            <a:round/>
            <a:headEnd len="sm" w="sm" type="none"/>
            <a:tailEnd len="sm" w="sm" type="none"/>
          </a:ln>
        </p:spPr>
      </p:cxnSp>
      <p:sp>
        <p:nvSpPr>
          <p:cNvPr id="1158" name="Google Shape;1158;p99"/>
          <p:cNvSpPr/>
          <p:nvPr/>
        </p:nvSpPr>
        <p:spPr>
          <a:xfrm>
            <a:off x="753618" y="786701"/>
            <a:ext cx="4800600" cy="666300"/>
          </a:xfrm>
          <a:prstGeom prst="roundRect">
            <a:avLst>
              <a:gd fmla="val 13808" name="adj"/>
            </a:avLst>
          </a:prstGeom>
          <a:noFill/>
          <a:ln cap="flat" cmpd="sng" w="19050">
            <a:solidFill>
              <a:schemeClr val="accent1"/>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0F6FC"/>
              </a:buClr>
              <a:buSzPts val="8300"/>
              <a:buFont typeface="Arial"/>
              <a:buNone/>
            </a:pPr>
            <a:r>
              <a:t/>
            </a:r>
            <a:endParaRPr b="0" i="0" sz="8300" u="none" cap="none" strike="noStrike">
              <a:solidFill>
                <a:srgbClr val="F0F6FC"/>
              </a:solidFill>
              <a:latin typeface="Arial"/>
              <a:ea typeface="Arial"/>
              <a:cs typeface="Arial"/>
              <a:sym typeface="Arial"/>
            </a:endParaRPr>
          </a:p>
        </p:txBody>
      </p:sp>
      <p:sp>
        <p:nvSpPr>
          <p:cNvPr id="1159" name="Google Shape;1159;p99"/>
          <p:cNvSpPr/>
          <p:nvPr/>
        </p:nvSpPr>
        <p:spPr>
          <a:xfrm>
            <a:off x="1624123" y="1667417"/>
            <a:ext cx="4800600" cy="666300"/>
          </a:xfrm>
          <a:prstGeom prst="roundRect">
            <a:avLst>
              <a:gd fmla="val 15237" name="adj"/>
            </a:avLst>
          </a:prstGeom>
          <a:noFill/>
          <a:ln cap="flat" cmpd="sng" w="19050">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0F6FC"/>
              </a:buClr>
              <a:buSzPts val="8300"/>
              <a:buFont typeface="Arial"/>
              <a:buNone/>
            </a:pPr>
            <a:r>
              <a:t/>
            </a:r>
            <a:endParaRPr b="0" i="0" sz="8300" u="none" cap="none" strike="noStrike">
              <a:solidFill>
                <a:srgbClr val="F0F6FC"/>
              </a:solidFill>
              <a:latin typeface="Arial"/>
              <a:ea typeface="Arial"/>
              <a:cs typeface="Arial"/>
              <a:sym typeface="Arial"/>
            </a:endParaRPr>
          </a:p>
        </p:txBody>
      </p:sp>
      <p:sp>
        <p:nvSpPr>
          <p:cNvPr id="1160" name="Google Shape;1160;p99"/>
          <p:cNvSpPr/>
          <p:nvPr/>
        </p:nvSpPr>
        <p:spPr>
          <a:xfrm>
            <a:off x="2486358" y="2567885"/>
            <a:ext cx="4800600" cy="666300"/>
          </a:xfrm>
          <a:prstGeom prst="roundRect">
            <a:avLst>
              <a:gd fmla="val 10949" name="adj"/>
            </a:avLst>
          </a:prstGeom>
          <a:noFill/>
          <a:ln cap="flat" cmpd="sng" w="19050">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0F6FC"/>
              </a:buClr>
              <a:buSzPts val="8300"/>
              <a:buFont typeface="Arial"/>
              <a:buNone/>
            </a:pPr>
            <a:r>
              <a:t/>
            </a:r>
            <a:endParaRPr b="0" i="0" sz="8300" u="none" cap="none" strike="noStrike">
              <a:solidFill>
                <a:srgbClr val="F0F6FC"/>
              </a:solidFill>
              <a:latin typeface="Arial"/>
              <a:ea typeface="Arial"/>
              <a:cs typeface="Arial"/>
              <a:sym typeface="Arial"/>
            </a:endParaRPr>
          </a:p>
        </p:txBody>
      </p:sp>
      <p:cxnSp>
        <p:nvCxnSpPr>
          <p:cNvPr id="1161" name="Google Shape;1161;p99"/>
          <p:cNvCxnSpPr/>
          <p:nvPr/>
        </p:nvCxnSpPr>
        <p:spPr>
          <a:xfrm>
            <a:off x="1084212" y="1452963"/>
            <a:ext cx="0" cy="545400"/>
          </a:xfrm>
          <a:prstGeom prst="straightConnector1">
            <a:avLst/>
          </a:prstGeom>
          <a:noFill/>
          <a:ln cap="rnd" cmpd="sng" w="19050">
            <a:solidFill>
              <a:schemeClr val="accent1"/>
            </a:solidFill>
            <a:prstDash val="solid"/>
            <a:round/>
            <a:headEnd len="sm" w="sm" type="none"/>
            <a:tailEnd len="sm" w="sm" type="none"/>
          </a:ln>
        </p:spPr>
      </p:cxnSp>
      <p:cxnSp>
        <p:nvCxnSpPr>
          <p:cNvPr id="1162" name="Google Shape;1162;p99"/>
          <p:cNvCxnSpPr>
            <a:stCxn id="1159" idx="1"/>
          </p:cNvCxnSpPr>
          <p:nvPr/>
        </p:nvCxnSpPr>
        <p:spPr>
          <a:xfrm rot="10800000">
            <a:off x="1084123" y="2000567"/>
            <a:ext cx="540000" cy="0"/>
          </a:xfrm>
          <a:prstGeom prst="straightConnector1">
            <a:avLst/>
          </a:prstGeom>
          <a:noFill/>
          <a:ln cap="rnd" cmpd="sng" w="19050">
            <a:solidFill>
              <a:schemeClr val="accent5"/>
            </a:solidFill>
            <a:prstDash val="solid"/>
            <a:round/>
            <a:headEnd len="sm" w="sm" type="none"/>
            <a:tailEnd len="sm" w="sm" type="none"/>
          </a:ln>
        </p:spPr>
      </p:cxnSp>
      <p:cxnSp>
        <p:nvCxnSpPr>
          <p:cNvPr id="1163" name="Google Shape;1163;p99"/>
          <p:cNvCxnSpPr/>
          <p:nvPr/>
        </p:nvCxnSpPr>
        <p:spPr>
          <a:xfrm>
            <a:off x="2821857" y="3233066"/>
            <a:ext cx="0" cy="545400"/>
          </a:xfrm>
          <a:prstGeom prst="straightConnector1">
            <a:avLst/>
          </a:prstGeom>
          <a:noFill/>
          <a:ln cap="rnd" cmpd="sng" w="19050">
            <a:solidFill>
              <a:schemeClr val="accent2"/>
            </a:solidFill>
            <a:prstDash val="solid"/>
            <a:round/>
            <a:headEnd len="sm" w="sm" type="none"/>
            <a:tailEnd len="sm" w="sm" type="none"/>
          </a:ln>
        </p:spPr>
      </p:cxnSp>
      <p:cxnSp>
        <p:nvCxnSpPr>
          <p:cNvPr id="1164" name="Google Shape;1164;p99"/>
          <p:cNvCxnSpPr/>
          <p:nvPr/>
        </p:nvCxnSpPr>
        <p:spPr>
          <a:xfrm rot="10800000">
            <a:off x="2821767" y="3780651"/>
            <a:ext cx="540000" cy="0"/>
          </a:xfrm>
          <a:prstGeom prst="straightConnector1">
            <a:avLst/>
          </a:prstGeom>
          <a:noFill/>
          <a:ln cap="rnd" cmpd="sng" w="19050">
            <a:solidFill>
              <a:schemeClr val="accent6"/>
            </a:solidFill>
            <a:prstDash val="solid"/>
            <a:round/>
            <a:headEnd len="sm" w="sm" type="none"/>
            <a:tailEnd len="sm" w="sm" type="none"/>
          </a:ln>
        </p:spPr>
      </p:cxnSp>
      <p:sp>
        <p:nvSpPr>
          <p:cNvPr id="1165" name="Google Shape;1165;p99"/>
          <p:cNvSpPr/>
          <p:nvPr/>
        </p:nvSpPr>
        <p:spPr>
          <a:xfrm>
            <a:off x="3361767" y="3460844"/>
            <a:ext cx="4800600" cy="666300"/>
          </a:xfrm>
          <a:prstGeom prst="roundRect">
            <a:avLst>
              <a:gd fmla="val 10949" name="adj"/>
            </a:avLst>
          </a:prstGeom>
          <a:noFill/>
          <a:ln cap="flat" cmpd="sng" w="19050">
            <a:solidFill>
              <a:schemeClr val="accent6"/>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0F6FC"/>
              </a:buClr>
              <a:buSzPts val="8300"/>
              <a:buFont typeface="Arial"/>
              <a:buNone/>
            </a:pPr>
            <a:r>
              <a:t/>
            </a:r>
            <a:endParaRPr b="0" i="0" sz="8300" u="none" cap="none" strike="noStrike">
              <a:solidFill>
                <a:srgbClr val="F0F6FC"/>
              </a:solidFill>
              <a:latin typeface="Arial"/>
              <a:ea typeface="Arial"/>
              <a:cs typeface="Arial"/>
              <a:sym typeface="Arial"/>
            </a:endParaRPr>
          </a:p>
        </p:txBody>
      </p:sp>
      <p:sp>
        <p:nvSpPr>
          <p:cNvPr id="1166" name="Google Shape;1166;p99"/>
          <p:cNvSpPr txBox="1"/>
          <p:nvPr>
            <p:ph idx="1" type="subTitle"/>
          </p:nvPr>
        </p:nvSpPr>
        <p:spPr>
          <a:xfrm>
            <a:off x="914400" y="978408"/>
            <a:ext cx="45081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167" name="Google Shape;1167;p99"/>
          <p:cNvSpPr txBox="1"/>
          <p:nvPr>
            <p:ph idx="2" type="subTitle"/>
          </p:nvPr>
        </p:nvSpPr>
        <p:spPr>
          <a:xfrm>
            <a:off x="1773936" y="1856232"/>
            <a:ext cx="45081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168" name="Google Shape;1168;p99"/>
          <p:cNvSpPr txBox="1"/>
          <p:nvPr>
            <p:ph idx="3" type="subTitle"/>
          </p:nvPr>
        </p:nvSpPr>
        <p:spPr>
          <a:xfrm>
            <a:off x="2633472" y="2752344"/>
            <a:ext cx="45081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1169" name="Google Shape;1169;p99"/>
          <p:cNvSpPr txBox="1"/>
          <p:nvPr>
            <p:ph idx="4" type="subTitle"/>
          </p:nvPr>
        </p:nvSpPr>
        <p:spPr>
          <a:xfrm>
            <a:off x="3511296" y="3648456"/>
            <a:ext cx="3913500" cy="292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3. Title/funnel four">
  <p:cSld name="Title/funnel four">
    <p:spTree>
      <p:nvGrpSpPr>
        <p:cNvPr id="1170" name="Shape 1170"/>
        <p:cNvGrpSpPr/>
        <p:nvPr/>
      </p:nvGrpSpPr>
      <p:grpSpPr>
        <a:xfrm>
          <a:off x="0" y="0"/>
          <a:ext cx="0" cy="0"/>
          <a:chOff x="0" y="0"/>
          <a:chExt cx="0" cy="0"/>
        </a:xfrm>
      </p:grpSpPr>
      <p:sp>
        <p:nvSpPr>
          <p:cNvPr id="1171" name="Google Shape;1171;p100"/>
          <p:cNvSpPr/>
          <p:nvPr/>
        </p:nvSpPr>
        <p:spPr>
          <a:xfrm>
            <a:off x="5511000" y="3186563"/>
            <a:ext cx="1970400" cy="452700"/>
          </a:xfrm>
          <a:prstGeom prst="roundRect">
            <a:avLst>
              <a:gd fmla="val 17744" name="adj"/>
            </a:avLst>
          </a:prstGeom>
          <a:noFill/>
          <a:ln cap="flat" cmpd="sng" w="19050">
            <a:solidFill>
              <a:srgbClr val="2A9D9A"/>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172" name="Google Shape;1172;p100"/>
          <p:cNvSpPr/>
          <p:nvPr/>
        </p:nvSpPr>
        <p:spPr>
          <a:xfrm>
            <a:off x="5291850" y="2625788"/>
            <a:ext cx="2408700" cy="452700"/>
          </a:xfrm>
          <a:prstGeom prst="roundRect">
            <a:avLst>
              <a:gd fmla="val 13535" name="adj"/>
            </a:avLst>
          </a:prstGeom>
          <a:noFill/>
          <a:ln cap="flat" cmpd="sng" w="19050">
            <a:solidFill>
              <a:srgbClr val="388BFD"/>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173" name="Google Shape;1173;p100"/>
          <p:cNvSpPr/>
          <p:nvPr/>
        </p:nvSpPr>
        <p:spPr>
          <a:xfrm>
            <a:off x="5023950" y="2065013"/>
            <a:ext cx="2944500" cy="452700"/>
          </a:xfrm>
          <a:prstGeom prst="roundRect">
            <a:avLst>
              <a:gd fmla="val 13535" name="adj"/>
            </a:avLst>
          </a:prstGeom>
          <a:noFill/>
          <a:ln cap="flat" cmpd="sng" w="19050">
            <a:solidFill>
              <a:srgbClr val="797EF9"/>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174" name="Google Shape;1174;p100"/>
          <p:cNvSpPr/>
          <p:nvPr/>
        </p:nvSpPr>
        <p:spPr>
          <a:xfrm>
            <a:off x="4762500" y="1504263"/>
            <a:ext cx="3467400" cy="452700"/>
          </a:xfrm>
          <a:prstGeom prst="roundRect">
            <a:avLst>
              <a:gd fmla="val 15640" name="adj"/>
            </a:avLst>
          </a:prstGeom>
          <a:noFill/>
          <a:ln cap="flat" cmpd="sng" w="19050">
            <a:solidFill>
              <a:schemeClr val="accent1"/>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0F6FC"/>
              </a:buClr>
              <a:buSzPts val="1700"/>
              <a:buFont typeface="Arial"/>
              <a:buNone/>
            </a:pPr>
            <a:r>
              <a:t/>
            </a:r>
            <a:endParaRPr b="0" i="0" sz="1700" u="none" cap="none" strike="noStrike">
              <a:solidFill>
                <a:schemeClr val="dk1"/>
              </a:solidFill>
              <a:latin typeface="Arial"/>
              <a:ea typeface="Arial"/>
              <a:cs typeface="Arial"/>
              <a:sym typeface="Arial"/>
            </a:endParaRPr>
          </a:p>
        </p:txBody>
      </p:sp>
      <p:sp>
        <p:nvSpPr>
          <p:cNvPr id="1175" name="Google Shape;1175;p100"/>
          <p:cNvSpPr txBox="1"/>
          <p:nvPr>
            <p:ph type="title"/>
          </p:nvPr>
        </p:nvSpPr>
        <p:spPr>
          <a:xfrm>
            <a:off x="456296" y="1700213"/>
            <a:ext cx="3583200" cy="17430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
        <p:nvSpPr>
          <p:cNvPr id="1176" name="Google Shape;1176;p100"/>
          <p:cNvSpPr txBox="1"/>
          <p:nvPr>
            <p:ph idx="1" type="subTitle"/>
          </p:nvPr>
        </p:nvSpPr>
        <p:spPr>
          <a:xfrm>
            <a:off x="5023950" y="1571288"/>
            <a:ext cx="29445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177" name="Google Shape;1177;p100"/>
          <p:cNvSpPr txBox="1"/>
          <p:nvPr>
            <p:ph idx="2" type="subTitle"/>
          </p:nvPr>
        </p:nvSpPr>
        <p:spPr>
          <a:xfrm>
            <a:off x="5164350" y="2133488"/>
            <a:ext cx="26637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178" name="Google Shape;1178;p100"/>
          <p:cNvSpPr txBox="1"/>
          <p:nvPr>
            <p:ph idx="3" type="subTitle"/>
          </p:nvPr>
        </p:nvSpPr>
        <p:spPr>
          <a:xfrm>
            <a:off x="5487150" y="2691263"/>
            <a:ext cx="20181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179" name="Google Shape;1179;p100"/>
          <p:cNvSpPr txBox="1"/>
          <p:nvPr>
            <p:ph idx="4" type="subTitle"/>
          </p:nvPr>
        </p:nvSpPr>
        <p:spPr>
          <a:xfrm>
            <a:off x="5696100" y="3249063"/>
            <a:ext cx="1600200" cy="320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07" Type="http://schemas.openxmlformats.org/officeDocument/2006/relationships/slideLayout" Target="../slideLayouts/slideLayout106.xml"/><Relationship Id="rId106" Type="http://schemas.openxmlformats.org/officeDocument/2006/relationships/slideLayout" Target="../slideLayouts/slideLayout105.xml"/><Relationship Id="rId105" Type="http://schemas.openxmlformats.org/officeDocument/2006/relationships/slideLayout" Target="../slideLayouts/slideLayout104.xml"/><Relationship Id="rId104" Type="http://schemas.openxmlformats.org/officeDocument/2006/relationships/slideLayout" Target="../slideLayouts/slideLayout103.xml"/><Relationship Id="rId109" Type="http://schemas.openxmlformats.org/officeDocument/2006/relationships/slideLayout" Target="../slideLayouts/slideLayout108.xml"/><Relationship Id="rId108" Type="http://schemas.openxmlformats.org/officeDocument/2006/relationships/slideLayout" Target="../slideLayouts/slideLayout107.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103" Type="http://schemas.openxmlformats.org/officeDocument/2006/relationships/slideLayout" Target="../slideLayouts/slideLayout102.xml"/><Relationship Id="rId102" Type="http://schemas.openxmlformats.org/officeDocument/2006/relationships/slideLayout" Target="../slideLayouts/slideLayout101.xml"/><Relationship Id="rId101" Type="http://schemas.openxmlformats.org/officeDocument/2006/relationships/slideLayout" Target="../slideLayouts/slideLayout100.xml"/><Relationship Id="rId100" Type="http://schemas.openxmlformats.org/officeDocument/2006/relationships/slideLayout" Target="../slideLayouts/slideLayout99.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121" Type="http://schemas.openxmlformats.org/officeDocument/2006/relationships/slideLayout" Target="../slideLayouts/slideLayout120.xml"/><Relationship Id="rId25" Type="http://schemas.openxmlformats.org/officeDocument/2006/relationships/slideLayout" Target="../slideLayouts/slideLayout24.xml"/><Relationship Id="rId120" Type="http://schemas.openxmlformats.org/officeDocument/2006/relationships/slideLayout" Target="../slideLayouts/slideLayout119.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124" Type="http://schemas.openxmlformats.org/officeDocument/2006/relationships/theme" Target="../theme/theme1.xml"/><Relationship Id="rId123" Type="http://schemas.openxmlformats.org/officeDocument/2006/relationships/slideLayout" Target="../slideLayouts/slideLayout122.xml"/><Relationship Id="rId122" Type="http://schemas.openxmlformats.org/officeDocument/2006/relationships/slideLayout" Target="../slideLayouts/slideLayout121.xml"/><Relationship Id="rId95" Type="http://schemas.openxmlformats.org/officeDocument/2006/relationships/slideLayout" Target="../slideLayouts/slideLayout94.xml"/><Relationship Id="rId94" Type="http://schemas.openxmlformats.org/officeDocument/2006/relationships/slideLayout" Target="../slideLayouts/slideLayout93.xml"/><Relationship Id="rId97" Type="http://schemas.openxmlformats.org/officeDocument/2006/relationships/slideLayout" Target="../slideLayouts/slideLayout96.xml"/><Relationship Id="rId96" Type="http://schemas.openxmlformats.org/officeDocument/2006/relationships/slideLayout" Target="../slideLayouts/slideLayout95.xml"/><Relationship Id="rId11" Type="http://schemas.openxmlformats.org/officeDocument/2006/relationships/slideLayout" Target="../slideLayouts/slideLayout10.xml"/><Relationship Id="rId99" Type="http://schemas.openxmlformats.org/officeDocument/2006/relationships/slideLayout" Target="../slideLayouts/slideLayout98.xml"/><Relationship Id="rId10" Type="http://schemas.openxmlformats.org/officeDocument/2006/relationships/slideLayout" Target="../slideLayouts/slideLayout9.xml"/><Relationship Id="rId98" Type="http://schemas.openxmlformats.org/officeDocument/2006/relationships/slideLayout" Target="../slideLayouts/slideLayout97.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91" Type="http://schemas.openxmlformats.org/officeDocument/2006/relationships/slideLayout" Target="../slideLayouts/slideLayout90.xml"/><Relationship Id="rId90" Type="http://schemas.openxmlformats.org/officeDocument/2006/relationships/slideLayout" Target="../slideLayouts/slideLayout89.xml"/><Relationship Id="rId93" Type="http://schemas.openxmlformats.org/officeDocument/2006/relationships/slideLayout" Target="../slideLayouts/slideLayout92.xml"/><Relationship Id="rId92" Type="http://schemas.openxmlformats.org/officeDocument/2006/relationships/slideLayout" Target="../slideLayouts/slideLayout91.xml"/><Relationship Id="rId118" Type="http://schemas.openxmlformats.org/officeDocument/2006/relationships/slideLayout" Target="../slideLayouts/slideLayout117.xml"/><Relationship Id="rId117" Type="http://schemas.openxmlformats.org/officeDocument/2006/relationships/slideLayout" Target="../slideLayouts/slideLayout116.xml"/><Relationship Id="rId116" Type="http://schemas.openxmlformats.org/officeDocument/2006/relationships/slideLayout" Target="../slideLayouts/slideLayout115.xml"/><Relationship Id="rId115" Type="http://schemas.openxmlformats.org/officeDocument/2006/relationships/slideLayout" Target="../slideLayouts/slideLayout114.xml"/><Relationship Id="rId119" Type="http://schemas.openxmlformats.org/officeDocument/2006/relationships/slideLayout" Target="../slideLayouts/slideLayout118.xml"/><Relationship Id="rId15" Type="http://schemas.openxmlformats.org/officeDocument/2006/relationships/slideLayout" Target="../slideLayouts/slideLayout14.xml"/><Relationship Id="rId110" Type="http://schemas.openxmlformats.org/officeDocument/2006/relationships/slideLayout" Target="../slideLayouts/slideLayout109.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14" Type="http://schemas.openxmlformats.org/officeDocument/2006/relationships/slideLayout" Target="../slideLayouts/slideLayout113.xml"/><Relationship Id="rId18" Type="http://schemas.openxmlformats.org/officeDocument/2006/relationships/slideLayout" Target="../slideLayouts/slideLayout17.xml"/><Relationship Id="rId113" Type="http://schemas.openxmlformats.org/officeDocument/2006/relationships/slideLayout" Target="../slideLayouts/slideLayout112.xml"/><Relationship Id="rId112" Type="http://schemas.openxmlformats.org/officeDocument/2006/relationships/slideLayout" Target="../slideLayouts/slideLayout111.xml"/><Relationship Id="rId111" Type="http://schemas.openxmlformats.org/officeDocument/2006/relationships/slideLayout" Target="../slideLayouts/slideLayout110.xml"/><Relationship Id="rId84" Type="http://schemas.openxmlformats.org/officeDocument/2006/relationships/slideLayout" Target="../slideLayouts/slideLayout83.xml"/><Relationship Id="rId83" Type="http://schemas.openxmlformats.org/officeDocument/2006/relationships/slideLayout" Target="../slideLayouts/slideLayout82.xml"/><Relationship Id="rId86" Type="http://schemas.openxmlformats.org/officeDocument/2006/relationships/slideLayout" Target="../slideLayouts/slideLayout85.xml"/><Relationship Id="rId85" Type="http://schemas.openxmlformats.org/officeDocument/2006/relationships/slideLayout" Target="../slideLayouts/slideLayout84.xml"/><Relationship Id="rId88" Type="http://schemas.openxmlformats.org/officeDocument/2006/relationships/slideLayout" Target="../slideLayouts/slideLayout87.xml"/><Relationship Id="rId87" Type="http://schemas.openxmlformats.org/officeDocument/2006/relationships/slideLayout" Target="../slideLayouts/slideLayout86.xml"/><Relationship Id="rId89" Type="http://schemas.openxmlformats.org/officeDocument/2006/relationships/slideLayout" Target="../slideLayouts/slideLayout88.xml"/><Relationship Id="rId80" Type="http://schemas.openxmlformats.org/officeDocument/2006/relationships/slideLayout" Target="../slideLayouts/slideLayout79.xml"/><Relationship Id="rId82" Type="http://schemas.openxmlformats.org/officeDocument/2006/relationships/slideLayout" Target="../slideLayouts/slideLayout81.xml"/><Relationship Id="rId81" Type="http://schemas.openxmlformats.org/officeDocument/2006/relationships/slideLayout" Target="../slideLayouts/slideLayout80.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75" Type="http://schemas.openxmlformats.org/officeDocument/2006/relationships/slideLayout" Target="../slideLayouts/slideLayout74.xml"/><Relationship Id="rId74" Type="http://schemas.openxmlformats.org/officeDocument/2006/relationships/slideLayout" Target="../slideLayouts/slideLayout73.xml"/><Relationship Id="rId77" Type="http://schemas.openxmlformats.org/officeDocument/2006/relationships/slideLayout" Target="../slideLayouts/slideLayout76.xml"/><Relationship Id="rId76" Type="http://schemas.openxmlformats.org/officeDocument/2006/relationships/slideLayout" Target="../slideLayouts/slideLayout75.xml"/><Relationship Id="rId79" Type="http://schemas.openxmlformats.org/officeDocument/2006/relationships/slideLayout" Target="../slideLayouts/slideLayout78.xml"/><Relationship Id="rId78" Type="http://schemas.openxmlformats.org/officeDocument/2006/relationships/slideLayout" Target="../slideLayouts/slideLayout77.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66" Type="http://schemas.openxmlformats.org/officeDocument/2006/relationships/slideLayout" Target="../slideLayouts/slideLayout65.xml"/><Relationship Id="rId65" Type="http://schemas.openxmlformats.org/officeDocument/2006/relationships/slideLayout" Target="../slideLayouts/slideLayout64.xml"/><Relationship Id="rId68" Type="http://schemas.openxmlformats.org/officeDocument/2006/relationships/slideLayout" Target="../slideLayouts/slideLayout67.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69" Type="http://schemas.openxmlformats.org/officeDocument/2006/relationships/slideLayout" Target="../slideLayouts/slideLayout6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55" Type="http://schemas.openxmlformats.org/officeDocument/2006/relationships/slideLayout" Target="../slideLayouts/slideLayout54.xml"/><Relationship Id="rId54" Type="http://schemas.openxmlformats.org/officeDocument/2006/relationships/slideLayout" Target="../slideLayouts/slideLayout53.xml"/><Relationship Id="rId57" Type="http://schemas.openxmlformats.org/officeDocument/2006/relationships/slideLayout" Target="../slideLayouts/slideLayout56.xml"/><Relationship Id="rId56" Type="http://schemas.openxmlformats.org/officeDocument/2006/relationships/slideLayout" Target="../slideLayouts/slideLayout55.xml"/><Relationship Id="rId59" Type="http://schemas.openxmlformats.org/officeDocument/2006/relationships/slideLayout" Target="../slideLayouts/slideLayout58.xml"/><Relationship Id="rId5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179143" y="4689677"/>
            <a:ext cx="1802100" cy="2742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chemeClr val="dk2"/>
              </a:buClr>
              <a:buSzPts val="700"/>
              <a:buFont typeface="Arial"/>
              <a:buNone/>
            </a:pPr>
            <a:r>
              <a:rPr lang="en" sz="700">
                <a:solidFill>
                  <a:schemeClr val="lt2"/>
                </a:solidFill>
                <a:latin typeface="Roboto Mono"/>
                <a:ea typeface="Roboto Mono"/>
                <a:cs typeface="Roboto Mono"/>
                <a:sym typeface="Roboto Mono"/>
              </a:rPr>
              <a:t>March</a:t>
            </a:r>
            <a:r>
              <a:rPr i="0" lang="en" sz="700" u="none" cap="none" strike="noStrike">
                <a:solidFill>
                  <a:schemeClr val="lt2"/>
                </a:solidFill>
                <a:latin typeface="Roboto Mono"/>
                <a:ea typeface="Roboto Mono"/>
                <a:cs typeface="Roboto Mono"/>
                <a:sym typeface="Roboto Mono"/>
              </a:rPr>
              <a:t> </a:t>
            </a:r>
            <a:r>
              <a:rPr lang="en" sz="700">
                <a:solidFill>
                  <a:schemeClr val="lt2"/>
                </a:solidFill>
                <a:latin typeface="Roboto Mono"/>
                <a:ea typeface="Roboto Mono"/>
                <a:cs typeface="Roboto Mono"/>
                <a:sym typeface="Roboto Mono"/>
              </a:rPr>
              <a:t>2023</a:t>
            </a:r>
            <a:endParaRPr sz="700">
              <a:solidFill>
                <a:schemeClr val="lt2"/>
              </a:solidFill>
              <a:latin typeface="Roboto Mono"/>
              <a:ea typeface="Roboto Mono"/>
              <a:cs typeface="Roboto Mono"/>
              <a:sym typeface="Roboto Mono"/>
            </a:endParaRPr>
          </a:p>
        </p:txBody>
      </p:sp>
      <p:pic>
        <p:nvPicPr>
          <p:cNvPr id="7" name="Google Shape;7;p1"/>
          <p:cNvPicPr preferRelativeResize="0"/>
          <p:nvPr/>
        </p:nvPicPr>
        <p:blipFill rotWithShape="1">
          <a:blip r:embed="rId1">
            <a:alphaModFix/>
          </a:blip>
          <a:srcRect b="416" l="0" r="0" t="406"/>
          <a:stretch/>
        </p:blipFill>
        <p:spPr>
          <a:xfrm>
            <a:off x="8649375" y="4677962"/>
            <a:ext cx="304800" cy="297274"/>
          </a:xfrm>
          <a:prstGeom prst="rect">
            <a:avLst/>
          </a:prstGeom>
          <a:noFill/>
          <a:ln>
            <a:noFill/>
          </a:ln>
        </p:spPr>
      </p:pic>
      <p:grpSp>
        <p:nvGrpSpPr>
          <p:cNvPr id="8" name="Google Shape;8;p1"/>
          <p:cNvGrpSpPr/>
          <p:nvPr/>
        </p:nvGrpSpPr>
        <p:grpSpPr>
          <a:xfrm>
            <a:off x="9190150" y="0"/>
            <a:ext cx="2579204" cy="3301789"/>
            <a:chOff x="9190150" y="0"/>
            <a:chExt cx="2579204" cy="3301789"/>
          </a:xfrm>
        </p:grpSpPr>
        <p:sp>
          <p:nvSpPr>
            <p:cNvPr id="9" name="Google Shape;9;p1"/>
            <p:cNvSpPr/>
            <p:nvPr/>
          </p:nvSpPr>
          <p:spPr>
            <a:xfrm>
              <a:off x="9190150" y="1473319"/>
              <a:ext cx="2579100" cy="342900"/>
            </a:xfrm>
            <a:prstGeom prst="roundRect">
              <a:avLst>
                <a:gd fmla="val 6778"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Arial"/>
                <a:buNone/>
              </a:pPr>
              <a:r>
                <a:rPr b="1" i="0" lang="en" sz="9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Purple-0</a:t>
              </a:r>
              <a:r>
                <a:rPr lang="en" sz="900">
                  <a:solidFill>
                    <a:schemeClr val="lt1"/>
                  </a:solidFill>
                </a:rPr>
                <a:t>5</a:t>
              </a:r>
              <a:r>
                <a:rPr b="0" i="0" lang="en" sz="900" u="none" cap="none" strike="noStrike">
                  <a:solidFill>
                    <a:schemeClr val="lt1"/>
                  </a:solidFill>
                  <a:latin typeface="Arial"/>
                  <a:ea typeface="Arial"/>
                  <a:cs typeface="Arial"/>
                  <a:sym typeface="Arial"/>
                </a:rPr>
                <a:t> #</a:t>
              </a:r>
              <a:r>
                <a:rPr lang="en" sz="850">
                  <a:solidFill>
                    <a:schemeClr val="lt1"/>
                  </a:solidFill>
                </a:rPr>
                <a:t>8250DF</a:t>
              </a:r>
              <a:endParaRPr sz="500">
                <a:solidFill>
                  <a:schemeClr val="lt1"/>
                </a:solidFill>
              </a:endParaRPr>
            </a:p>
          </p:txBody>
        </p:sp>
        <p:sp>
          <p:nvSpPr>
            <p:cNvPr id="10" name="Google Shape;10;p1"/>
            <p:cNvSpPr/>
            <p:nvPr/>
          </p:nvSpPr>
          <p:spPr>
            <a:xfrm>
              <a:off x="9190150" y="1845012"/>
              <a:ext cx="2579100" cy="342900"/>
            </a:xfrm>
            <a:prstGeom prst="roundRect">
              <a:avLst>
                <a:gd fmla="val 9257" name="adj"/>
              </a:avLst>
            </a:prstGeom>
            <a:solidFill>
              <a:srgbClr val="512A9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Arial"/>
                <a:buNone/>
              </a:pPr>
              <a:r>
                <a:rPr b="1" i="0" lang="en" sz="9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Purple-0</a:t>
              </a:r>
              <a:r>
                <a:rPr lang="en" sz="900">
                  <a:solidFill>
                    <a:schemeClr val="lt1"/>
                  </a:solidFill>
                </a:rPr>
                <a:t>7</a:t>
              </a:r>
              <a:r>
                <a:rPr b="0" i="0" lang="en" sz="900" u="none" cap="none" strike="noStrike">
                  <a:solidFill>
                    <a:schemeClr val="lt1"/>
                  </a:solidFill>
                  <a:latin typeface="Arial"/>
                  <a:ea typeface="Arial"/>
                  <a:cs typeface="Arial"/>
                  <a:sym typeface="Arial"/>
                </a:rPr>
                <a:t> #</a:t>
              </a:r>
              <a:r>
                <a:rPr lang="en" sz="900">
                  <a:solidFill>
                    <a:schemeClr val="lt1"/>
                  </a:solidFill>
                </a:rPr>
                <a:t>512A97</a:t>
              </a:r>
              <a:endParaRPr sz="500">
                <a:solidFill>
                  <a:schemeClr val="lt1"/>
                </a:solidFill>
              </a:endParaRPr>
            </a:p>
          </p:txBody>
        </p:sp>
        <p:sp>
          <p:nvSpPr>
            <p:cNvPr id="11" name="Google Shape;11;p1"/>
            <p:cNvSpPr/>
            <p:nvPr/>
          </p:nvSpPr>
          <p:spPr>
            <a:xfrm>
              <a:off x="9190150" y="2215980"/>
              <a:ext cx="1266000" cy="342900"/>
            </a:xfrm>
            <a:prstGeom prst="roundRect">
              <a:avLst>
                <a:gd fmla="val 7010" name="adj"/>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lang="en" sz="900">
                  <a:solidFill>
                    <a:schemeClr val="lt1"/>
                  </a:solidFill>
                </a:rPr>
                <a:t>S</a:t>
              </a:r>
              <a:r>
                <a:rPr b="1" i="0" lang="en" sz="900" u="none" cap="none" strike="noStrike">
                  <a:solidFill>
                    <a:schemeClr val="lt1"/>
                  </a:solidFill>
                </a:rPr>
                <a:t>hapes</a:t>
              </a:r>
              <a:endParaRPr b="1" sz="9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900" u="none" cap="none" strike="noStrike">
                  <a:solidFill>
                    <a:schemeClr val="lt1"/>
                  </a:solidFill>
                  <a:latin typeface="Arial"/>
                  <a:ea typeface="Arial"/>
                  <a:cs typeface="Arial"/>
                  <a:sym typeface="Arial"/>
                </a:rPr>
                <a:t>Blue-0</a:t>
              </a:r>
              <a:r>
                <a:rPr lang="en" sz="900">
                  <a:solidFill>
                    <a:schemeClr val="lt1"/>
                  </a:solidFill>
                </a:rPr>
                <a:t>5</a:t>
              </a:r>
              <a:r>
                <a:rPr b="0" i="0" lang="en" sz="900" u="none" cap="none" strike="noStrike">
                  <a:solidFill>
                    <a:schemeClr val="lt1"/>
                  </a:solidFill>
                  <a:latin typeface="Arial"/>
                  <a:ea typeface="Arial"/>
                  <a:cs typeface="Arial"/>
                  <a:sym typeface="Arial"/>
                </a:rPr>
                <a:t> #</a:t>
              </a:r>
              <a:r>
                <a:rPr lang="en" sz="900">
                  <a:solidFill>
                    <a:schemeClr val="lt1"/>
                  </a:solidFill>
                </a:rPr>
                <a:t>096BDE</a:t>
              </a:r>
              <a:endParaRPr sz="900">
                <a:solidFill>
                  <a:schemeClr val="lt1"/>
                </a:solidFill>
              </a:endParaRPr>
            </a:p>
          </p:txBody>
        </p:sp>
        <p:sp>
          <p:nvSpPr>
            <p:cNvPr id="12" name="Google Shape;12;p1"/>
            <p:cNvSpPr/>
            <p:nvPr/>
          </p:nvSpPr>
          <p:spPr>
            <a:xfrm>
              <a:off x="10493754" y="2215980"/>
              <a:ext cx="1275600" cy="342900"/>
            </a:xfrm>
            <a:prstGeom prst="roundRect">
              <a:avLst>
                <a:gd fmla="val 7229" name="adj"/>
              </a:avLst>
            </a:prstGeom>
            <a:solidFill>
              <a:srgbClr val="033F8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900" u="none" cap="none" strike="noStrike">
                  <a:solidFill>
                    <a:schemeClr val="lt1"/>
                  </a:solidFill>
                </a:rPr>
                <a:t>Shapes</a:t>
              </a:r>
              <a:endParaRPr b="1" sz="9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900" u="none" cap="none" strike="noStrike">
                  <a:solidFill>
                    <a:schemeClr val="lt1"/>
                  </a:solidFill>
                  <a:latin typeface="Arial"/>
                  <a:ea typeface="Arial"/>
                  <a:cs typeface="Arial"/>
                  <a:sym typeface="Arial"/>
                </a:rPr>
                <a:t>Blue-</a:t>
              </a:r>
              <a:r>
                <a:rPr lang="en" sz="900">
                  <a:solidFill>
                    <a:schemeClr val="lt1"/>
                  </a:solidFill>
                </a:rPr>
                <a:t>07</a:t>
              </a:r>
              <a:r>
                <a:rPr b="0" i="0" lang="en" sz="900" u="none" cap="none" strike="noStrike">
                  <a:solidFill>
                    <a:schemeClr val="lt1"/>
                  </a:solidFill>
                  <a:latin typeface="Arial"/>
                  <a:ea typeface="Arial"/>
                  <a:cs typeface="Arial"/>
                  <a:sym typeface="Arial"/>
                </a:rPr>
                <a:t> #</a:t>
              </a:r>
              <a:r>
                <a:rPr lang="en" sz="900">
                  <a:solidFill>
                    <a:schemeClr val="lt1"/>
                  </a:solidFill>
                </a:rPr>
                <a:t>033F8F</a:t>
              </a:r>
              <a:endParaRPr sz="900">
                <a:solidFill>
                  <a:schemeClr val="lt1"/>
                </a:solidFill>
              </a:endParaRPr>
            </a:p>
          </p:txBody>
        </p:sp>
        <p:sp>
          <p:nvSpPr>
            <p:cNvPr id="13" name="Google Shape;13;p1"/>
            <p:cNvSpPr/>
            <p:nvPr/>
          </p:nvSpPr>
          <p:spPr>
            <a:xfrm>
              <a:off x="9190150" y="2586948"/>
              <a:ext cx="1266000" cy="342900"/>
            </a:xfrm>
            <a:prstGeom prst="roundRect">
              <a:avLst>
                <a:gd fmla="val 6836" name="adj"/>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Clr>
                  <a:schemeClr val="lt1"/>
                </a:buClr>
                <a:buSzPts val="500"/>
                <a:buFont typeface="Arial"/>
                <a:buNone/>
              </a:pPr>
              <a:r>
                <a:rPr b="1" lang="en" sz="900">
                  <a:solidFill>
                    <a:schemeClr val="lt1"/>
                  </a:solidFill>
                </a:rPr>
                <a:t>Shapes</a:t>
              </a:r>
              <a:endParaRPr b="1" sz="900">
                <a:solidFill>
                  <a:schemeClr val="lt1"/>
                </a:solidFill>
              </a:endParaRPr>
            </a:p>
            <a:p>
              <a:pPr indent="0" lvl="0" marL="0" rtl="0" algn="ctr">
                <a:spcBef>
                  <a:spcPts val="0"/>
                </a:spcBef>
                <a:spcAft>
                  <a:spcPts val="0"/>
                </a:spcAft>
                <a:buClr>
                  <a:schemeClr val="lt1"/>
                </a:buClr>
                <a:buSzPts val="500"/>
                <a:buFont typeface="Arial"/>
                <a:buNone/>
              </a:pPr>
              <a:r>
                <a:rPr lang="en" sz="900">
                  <a:solidFill>
                    <a:schemeClr val="lt1"/>
                  </a:solidFill>
                </a:rPr>
                <a:t>Green-04 #2EA043</a:t>
              </a:r>
              <a:endParaRPr b="1" sz="900">
                <a:solidFill>
                  <a:schemeClr val="lt1"/>
                </a:solidFill>
              </a:endParaRPr>
            </a:p>
          </p:txBody>
        </p:sp>
        <p:sp>
          <p:nvSpPr>
            <p:cNvPr id="14" name="Google Shape;14;p1"/>
            <p:cNvSpPr/>
            <p:nvPr/>
          </p:nvSpPr>
          <p:spPr>
            <a:xfrm>
              <a:off x="10493754" y="2586948"/>
              <a:ext cx="1275600" cy="342900"/>
            </a:xfrm>
            <a:prstGeom prst="roundRect">
              <a:avLst>
                <a:gd fmla="val 6410" name="adj"/>
              </a:avLst>
            </a:prstGeom>
            <a:solidFill>
              <a:srgbClr val="11632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900" u="none" cap="none" strike="noStrike">
                  <a:solidFill>
                    <a:schemeClr val="lt1"/>
                  </a:solidFill>
                </a:rPr>
                <a:t>Shapes</a:t>
              </a:r>
              <a:endParaRPr b="1" sz="9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900" u="none" cap="none" strike="noStrike">
                  <a:solidFill>
                    <a:schemeClr val="lt1"/>
                  </a:solidFill>
                  <a:latin typeface="Arial"/>
                  <a:ea typeface="Arial"/>
                  <a:cs typeface="Arial"/>
                  <a:sym typeface="Arial"/>
                </a:rPr>
                <a:t>Green-0</a:t>
              </a:r>
              <a:r>
                <a:rPr lang="en" sz="900">
                  <a:solidFill>
                    <a:schemeClr val="lt1"/>
                  </a:solidFill>
                </a:rPr>
                <a:t>6</a:t>
              </a:r>
              <a:r>
                <a:rPr b="0" i="0" lang="en" sz="900" u="none" cap="none" strike="noStrike">
                  <a:solidFill>
                    <a:schemeClr val="lt1"/>
                  </a:solidFill>
                  <a:latin typeface="Arial"/>
                  <a:ea typeface="Arial"/>
                  <a:cs typeface="Arial"/>
                  <a:sym typeface="Arial"/>
                </a:rPr>
                <a:t> #</a:t>
              </a:r>
              <a:r>
                <a:rPr lang="en" sz="900">
                  <a:solidFill>
                    <a:schemeClr val="lt1"/>
                  </a:solidFill>
                </a:rPr>
                <a:t>116329</a:t>
              </a:r>
              <a:endParaRPr sz="900">
                <a:solidFill>
                  <a:schemeClr val="lt1"/>
                </a:solidFill>
              </a:endParaRPr>
            </a:p>
          </p:txBody>
        </p:sp>
        <p:sp>
          <p:nvSpPr>
            <p:cNvPr id="15" name="Google Shape;15;p1"/>
            <p:cNvSpPr/>
            <p:nvPr/>
          </p:nvSpPr>
          <p:spPr>
            <a:xfrm>
              <a:off x="9190150" y="733450"/>
              <a:ext cx="2579100" cy="342900"/>
            </a:xfrm>
            <a:prstGeom prst="roundRect">
              <a:avLst>
                <a:gd fmla="val 7073" name="adj"/>
              </a:avLst>
            </a:prstGeom>
            <a:solidFill>
              <a:schemeClr val="dk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A0C10"/>
                </a:buClr>
                <a:buSzPts val="900"/>
                <a:buFont typeface="Arial"/>
                <a:buNone/>
              </a:pPr>
              <a:r>
                <a:rPr b="1" lang="en" sz="900">
                  <a:solidFill>
                    <a:schemeClr val="lt1"/>
                  </a:solidFill>
                </a:rPr>
                <a:t>Text</a:t>
              </a:r>
              <a:r>
                <a:rPr b="1" i="0" lang="en" sz="900" u="none" cap="none" strike="noStrike">
                  <a:solidFill>
                    <a:schemeClr val="lt1"/>
                  </a:solidFill>
                  <a:latin typeface="Arial"/>
                  <a:ea typeface="Arial"/>
                  <a:cs typeface="Arial"/>
                  <a:sym typeface="Arial"/>
                </a:rPr>
                <a:t>, Shapes</a:t>
              </a:r>
              <a:endParaRPr sz="500">
                <a:solidFill>
                  <a:schemeClr val="lt1"/>
                </a:solidFill>
              </a:endParaRPr>
            </a:p>
            <a:p>
              <a:pPr indent="0" lvl="0" marL="0" marR="0" rtl="0" algn="ctr">
                <a:lnSpc>
                  <a:spcPct val="100000"/>
                </a:lnSpc>
                <a:spcBef>
                  <a:spcPts val="0"/>
                </a:spcBef>
                <a:spcAft>
                  <a:spcPts val="0"/>
                </a:spcAft>
                <a:buClr>
                  <a:srgbClr val="0A0C10"/>
                </a:buClr>
                <a:buSzPts val="900"/>
                <a:buFont typeface="Arial"/>
                <a:buNone/>
              </a:pPr>
              <a:r>
                <a:rPr lang="en" sz="900">
                  <a:solidFill>
                    <a:schemeClr val="lt1"/>
                  </a:solidFill>
                </a:rPr>
                <a:t>Gray-09 </a:t>
              </a:r>
              <a:r>
                <a:rPr b="0" i="0" lang="en" sz="900" u="none" cap="none" strike="noStrike">
                  <a:solidFill>
                    <a:schemeClr val="lt1"/>
                  </a:solidFill>
                  <a:latin typeface="Arial"/>
                  <a:ea typeface="Arial"/>
                  <a:cs typeface="Arial"/>
                  <a:sym typeface="Arial"/>
                </a:rPr>
                <a:t>#</a:t>
              </a:r>
              <a:r>
                <a:rPr lang="en" sz="900">
                  <a:solidFill>
                    <a:schemeClr val="lt1"/>
                  </a:solidFill>
                </a:rPr>
                <a:t>0d1117ff</a:t>
              </a:r>
              <a:endParaRPr sz="500">
                <a:solidFill>
                  <a:schemeClr val="lt1"/>
                </a:solidFill>
              </a:endParaRPr>
            </a:p>
          </p:txBody>
        </p:sp>
        <p:sp>
          <p:nvSpPr>
            <p:cNvPr id="16" name="Google Shape;16;p1"/>
            <p:cNvSpPr/>
            <p:nvPr/>
          </p:nvSpPr>
          <p:spPr>
            <a:xfrm>
              <a:off x="9190150" y="1103384"/>
              <a:ext cx="2579100" cy="342900"/>
            </a:xfrm>
            <a:prstGeom prst="roundRect">
              <a:avLst>
                <a:gd fmla="val 7805"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900"/>
                <a:buFont typeface="Arial"/>
                <a:buNone/>
              </a:pPr>
              <a:r>
                <a:rPr b="1" i="0" lang="en" sz="900" u="none" cap="none" strike="noStrike">
                  <a:solidFill>
                    <a:schemeClr val="lt1"/>
                  </a:solidFill>
                  <a:latin typeface="Arial"/>
                  <a:ea typeface="Arial"/>
                  <a:cs typeface="Arial"/>
                  <a:sym typeface="Arial"/>
                </a:rPr>
                <a:t>Text, Shapes</a:t>
              </a:r>
              <a:endParaRPr sz="500">
                <a:solidFill>
                  <a:schemeClr val="lt1"/>
                </a:solidFill>
              </a:endParaRPr>
            </a:p>
            <a:p>
              <a:pPr indent="0" lvl="0" marL="0" marR="0" rtl="0" algn="ctr">
                <a:lnSpc>
                  <a:spcPct val="100000"/>
                </a:lnSpc>
                <a:spcBef>
                  <a:spcPts val="0"/>
                </a:spcBef>
                <a:spcAft>
                  <a:spcPts val="0"/>
                </a:spcAft>
                <a:buClr>
                  <a:schemeClr val="lt1"/>
                </a:buClr>
                <a:buSzPts val="900"/>
                <a:buFont typeface="Arial"/>
                <a:buNone/>
              </a:pPr>
              <a:r>
                <a:rPr b="0" i="0" lang="en" sz="900" u="none" cap="none" strike="noStrike">
                  <a:solidFill>
                    <a:schemeClr val="lt1"/>
                  </a:solidFill>
                  <a:latin typeface="Arial"/>
                  <a:ea typeface="Arial"/>
                  <a:cs typeface="Arial"/>
                  <a:sym typeface="Arial"/>
                </a:rPr>
                <a:t>Gray-0</a:t>
              </a:r>
              <a:r>
                <a:rPr lang="en" sz="900">
                  <a:solidFill>
                    <a:schemeClr val="lt1"/>
                  </a:solidFill>
                </a:rPr>
                <a:t>7</a:t>
              </a:r>
              <a:r>
                <a:rPr b="0" i="0" lang="en" sz="900" u="none" cap="none" strike="noStrike">
                  <a:solidFill>
                    <a:schemeClr val="lt1"/>
                  </a:solidFill>
                  <a:latin typeface="Arial"/>
                  <a:ea typeface="Arial"/>
                  <a:cs typeface="Arial"/>
                  <a:sym typeface="Arial"/>
                </a:rPr>
                <a:t> #</a:t>
              </a:r>
              <a:r>
                <a:rPr lang="en" sz="900">
                  <a:solidFill>
                    <a:schemeClr val="lt1"/>
                  </a:solidFill>
                </a:rPr>
                <a:t>6a737d</a:t>
              </a:r>
              <a:endParaRPr sz="500">
                <a:solidFill>
                  <a:schemeClr val="lt1"/>
                </a:solidFill>
              </a:endParaRPr>
            </a:p>
          </p:txBody>
        </p:sp>
        <p:sp>
          <p:nvSpPr>
            <p:cNvPr id="17" name="Google Shape;17;p1"/>
            <p:cNvSpPr/>
            <p:nvPr/>
          </p:nvSpPr>
          <p:spPr>
            <a:xfrm>
              <a:off x="10054842" y="2958889"/>
              <a:ext cx="401100" cy="342900"/>
            </a:xfrm>
            <a:prstGeom prst="roundRect">
              <a:avLst>
                <a:gd fmla="val 8157" name="adj"/>
              </a:avLst>
            </a:prstGeom>
            <a:solidFill>
              <a:schemeClr val="accent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Indigo-0</a:t>
              </a:r>
              <a:r>
                <a:rPr lang="en" sz="500">
                  <a:solidFill>
                    <a:schemeClr val="lt1"/>
                  </a:solidFill>
                </a:rPr>
                <a:t>5</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545DF0</a:t>
              </a:r>
              <a:endParaRPr sz="500">
                <a:solidFill>
                  <a:schemeClr val="lt1"/>
                </a:solidFill>
              </a:endParaRPr>
            </a:p>
          </p:txBody>
        </p:sp>
        <p:sp>
          <p:nvSpPr>
            <p:cNvPr id="18" name="Google Shape;18;p1"/>
            <p:cNvSpPr/>
            <p:nvPr/>
          </p:nvSpPr>
          <p:spPr>
            <a:xfrm>
              <a:off x="10493754" y="2958889"/>
              <a:ext cx="401100" cy="342900"/>
            </a:xfrm>
            <a:prstGeom prst="roundRect">
              <a:avLst>
                <a:gd fmla="val 9258" name="adj"/>
              </a:avLst>
            </a:prstGeom>
            <a:solidFill>
              <a:srgbClr val="2C33A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Indigo-0</a:t>
              </a:r>
              <a:r>
                <a:rPr lang="en" sz="500">
                  <a:solidFill>
                    <a:schemeClr val="lt1"/>
                  </a:solidFill>
                </a:rPr>
                <a:t>7</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2C33A5</a:t>
              </a:r>
              <a:endParaRPr sz="500">
                <a:solidFill>
                  <a:schemeClr val="lt1"/>
                </a:solidFill>
              </a:endParaRPr>
            </a:p>
          </p:txBody>
        </p:sp>
        <p:sp>
          <p:nvSpPr>
            <p:cNvPr id="19" name="Google Shape;19;p1"/>
            <p:cNvSpPr/>
            <p:nvPr/>
          </p:nvSpPr>
          <p:spPr>
            <a:xfrm>
              <a:off x="10929237" y="2958889"/>
              <a:ext cx="401100" cy="342900"/>
            </a:xfrm>
            <a:prstGeom prst="roundRect">
              <a:avLst>
                <a:gd fmla="val 7944" name="adj"/>
              </a:avLst>
            </a:prstGeom>
            <a:solidFill>
              <a:schemeClr val="accent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Teal-0</a:t>
              </a:r>
              <a:r>
                <a:rPr lang="en" sz="500">
                  <a:solidFill>
                    <a:schemeClr val="lt1"/>
                  </a:solidFill>
                </a:rPr>
                <a:t>4</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339D9B</a:t>
              </a:r>
              <a:endParaRPr sz="500">
                <a:solidFill>
                  <a:schemeClr val="lt1"/>
                </a:solidFill>
              </a:endParaRPr>
            </a:p>
          </p:txBody>
        </p:sp>
        <p:sp>
          <p:nvSpPr>
            <p:cNvPr id="20" name="Google Shape;20;p1"/>
            <p:cNvSpPr/>
            <p:nvPr/>
          </p:nvSpPr>
          <p:spPr>
            <a:xfrm>
              <a:off x="11364720" y="2958889"/>
              <a:ext cx="401100" cy="342900"/>
            </a:xfrm>
            <a:prstGeom prst="roundRect">
              <a:avLst>
                <a:gd fmla="val 8702" name="adj"/>
              </a:avLst>
            </a:prstGeom>
            <a:solidFill>
              <a:srgbClr val="13606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Teal-0</a:t>
              </a:r>
              <a:r>
                <a:rPr lang="en" sz="500">
                  <a:solidFill>
                    <a:schemeClr val="lt1"/>
                  </a:solidFill>
                </a:rPr>
                <a:t>6</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136061</a:t>
              </a:r>
              <a:endParaRPr sz="500">
                <a:solidFill>
                  <a:schemeClr val="lt1"/>
                </a:solidFill>
              </a:endParaRPr>
            </a:p>
          </p:txBody>
        </p:sp>
        <p:sp>
          <p:nvSpPr>
            <p:cNvPr id="21" name="Google Shape;21;p1"/>
            <p:cNvSpPr/>
            <p:nvPr/>
          </p:nvSpPr>
          <p:spPr>
            <a:xfrm>
              <a:off x="9190150" y="2958889"/>
              <a:ext cx="401100" cy="342900"/>
            </a:xfrm>
            <a:prstGeom prst="roundRect">
              <a:avLst>
                <a:gd fmla="val 8157" name="adj"/>
              </a:avLst>
            </a:prstGeom>
            <a:solidFill>
              <a:schemeClr val="accent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Pink-0</a:t>
              </a:r>
              <a:r>
                <a:rPr lang="en" sz="500">
                  <a:solidFill>
                    <a:schemeClr val="lt1"/>
                  </a:solidFill>
                </a:rPr>
                <a:t>5</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BF3989</a:t>
              </a:r>
              <a:endParaRPr sz="500">
                <a:solidFill>
                  <a:schemeClr val="lt1"/>
                </a:solidFill>
              </a:endParaRPr>
            </a:p>
          </p:txBody>
        </p:sp>
        <p:sp>
          <p:nvSpPr>
            <p:cNvPr id="22" name="Google Shape;22;p1"/>
            <p:cNvSpPr/>
            <p:nvPr/>
          </p:nvSpPr>
          <p:spPr>
            <a:xfrm>
              <a:off x="9629062" y="2958889"/>
              <a:ext cx="401100" cy="342900"/>
            </a:xfrm>
            <a:prstGeom prst="roundRect">
              <a:avLst>
                <a:gd fmla="val 9258" name="adj"/>
              </a:avLst>
            </a:prstGeom>
            <a:solidFill>
              <a:srgbClr val="77205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500"/>
                <a:buFont typeface="Arial"/>
                <a:buNone/>
              </a:pPr>
              <a:r>
                <a:rPr b="1" i="0" lang="en" sz="500" u="none" cap="none" strike="noStrike">
                  <a:solidFill>
                    <a:schemeClr val="lt1"/>
                  </a:solidFill>
                </a:rPr>
                <a:t>Shapes</a:t>
              </a:r>
              <a:endParaRPr b="1" sz="500">
                <a:solidFill>
                  <a:schemeClr val="lt1"/>
                </a:solidFill>
              </a:endParaRPr>
            </a:p>
            <a:p>
              <a:pPr indent="0" lvl="0" marL="0" marR="0" rtl="0" algn="ctr">
                <a:lnSpc>
                  <a:spcPct val="100000"/>
                </a:lnSpc>
                <a:spcBef>
                  <a:spcPts val="0"/>
                </a:spcBef>
                <a:spcAft>
                  <a:spcPts val="0"/>
                </a:spcAft>
                <a:buClr>
                  <a:schemeClr val="lt1"/>
                </a:buClr>
                <a:buSzPts val="500"/>
                <a:buFont typeface="Arial"/>
                <a:buNone/>
              </a:pPr>
              <a:r>
                <a:rPr b="0" i="0" lang="en" sz="500" u="none" cap="none" strike="noStrike">
                  <a:solidFill>
                    <a:schemeClr val="lt1"/>
                  </a:solidFill>
                  <a:latin typeface="Arial"/>
                  <a:ea typeface="Arial"/>
                  <a:cs typeface="Arial"/>
                  <a:sym typeface="Arial"/>
                </a:rPr>
                <a:t>Pink-0</a:t>
              </a:r>
              <a:r>
                <a:rPr lang="en" sz="500">
                  <a:solidFill>
                    <a:schemeClr val="lt1"/>
                  </a:solidFill>
                </a:rPr>
                <a:t>7</a:t>
              </a:r>
              <a:br>
                <a:rPr b="0" i="0" lang="en" sz="500" u="none" cap="none" strike="noStrike">
                  <a:solidFill>
                    <a:schemeClr val="lt1"/>
                  </a:solidFill>
                  <a:latin typeface="Arial"/>
                  <a:ea typeface="Arial"/>
                  <a:cs typeface="Arial"/>
                  <a:sym typeface="Arial"/>
                </a:rPr>
              </a:br>
              <a:r>
                <a:rPr b="0" i="0" lang="en" sz="500" u="none" cap="none" strike="noStrike">
                  <a:solidFill>
                    <a:schemeClr val="lt1"/>
                  </a:solidFill>
                  <a:latin typeface="Arial"/>
                  <a:ea typeface="Arial"/>
                  <a:cs typeface="Arial"/>
                  <a:sym typeface="Arial"/>
                </a:rPr>
                <a:t>#</a:t>
              </a:r>
              <a:r>
                <a:rPr lang="en" sz="500">
                  <a:solidFill>
                    <a:schemeClr val="lt1"/>
                  </a:solidFill>
                </a:rPr>
                <a:t>772057</a:t>
              </a:r>
              <a:endParaRPr sz="500">
                <a:solidFill>
                  <a:schemeClr val="lt1"/>
                </a:solidFill>
              </a:endParaRPr>
            </a:p>
          </p:txBody>
        </p:sp>
        <p:sp>
          <p:nvSpPr>
            <p:cNvPr id="23" name="Google Shape;23;p1"/>
            <p:cNvSpPr/>
            <p:nvPr/>
          </p:nvSpPr>
          <p:spPr>
            <a:xfrm>
              <a:off x="9190200" y="0"/>
              <a:ext cx="2579100" cy="342900"/>
            </a:xfrm>
            <a:prstGeom prst="roundRect">
              <a:avLst>
                <a:gd fmla="val 7073" name="adj"/>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A0C10"/>
                </a:buClr>
                <a:buSzPts val="900"/>
                <a:buFont typeface="Arial"/>
                <a:buNone/>
              </a:pPr>
              <a:r>
                <a:rPr b="1" lang="en" sz="900">
                  <a:solidFill>
                    <a:schemeClr val="dk1"/>
                  </a:solidFill>
                </a:rPr>
                <a:t>Background</a:t>
              </a:r>
              <a:endParaRPr sz="500">
                <a:solidFill>
                  <a:schemeClr val="dk1"/>
                </a:solidFill>
              </a:endParaRPr>
            </a:p>
            <a:p>
              <a:pPr indent="0" lvl="0" marL="0" marR="0" rtl="0" algn="ctr">
                <a:lnSpc>
                  <a:spcPct val="100000"/>
                </a:lnSpc>
                <a:spcBef>
                  <a:spcPts val="0"/>
                </a:spcBef>
                <a:spcAft>
                  <a:spcPts val="0"/>
                </a:spcAft>
                <a:buClr>
                  <a:srgbClr val="0A0C10"/>
                </a:buClr>
                <a:buSzPts val="900"/>
                <a:buFont typeface="Arial"/>
                <a:buNone/>
              </a:pPr>
              <a:r>
                <a:rPr b="0" i="0" lang="en" sz="900" u="none" cap="none" strike="noStrike">
                  <a:solidFill>
                    <a:schemeClr val="dk1"/>
                  </a:solidFill>
                  <a:latin typeface="Arial"/>
                  <a:ea typeface="Arial"/>
                  <a:cs typeface="Arial"/>
                  <a:sym typeface="Arial"/>
                </a:rPr>
                <a:t>#</a:t>
              </a:r>
              <a:r>
                <a:rPr lang="en" sz="900">
                  <a:solidFill>
                    <a:schemeClr val="dk1"/>
                  </a:solidFill>
                </a:rPr>
                <a:t>FFFFFF</a:t>
              </a:r>
              <a:endParaRPr sz="500">
                <a:solidFill>
                  <a:schemeClr val="dk1"/>
                </a:solidFill>
              </a:endParaRPr>
            </a:p>
          </p:txBody>
        </p:sp>
        <p:sp>
          <p:nvSpPr>
            <p:cNvPr id="24" name="Google Shape;24;p1"/>
            <p:cNvSpPr/>
            <p:nvPr/>
          </p:nvSpPr>
          <p:spPr>
            <a:xfrm>
              <a:off x="9190200" y="366725"/>
              <a:ext cx="2579100" cy="342900"/>
            </a:xfrm>
            <a:prstGeom prst="roundRect">
              <a:avLst>
                <a:gd fmla="val 7073" name="adj"/>
              </a:avLst>
            </a:prstGeom>
            <a:solidFill>
              <a:srgbClr val="434343"/>
            </a:solid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A0C10"/>
                </a:buClr>
                <a:buSzPts val="900"/>
                <a:buFont typeface="Arial"/>
                <a:buNone/>
              </a:pPr>
              <a:r>
                <a:rPr b="1" lang="en" sz="900">
                  <a:solidFill>
                    <a:schemeClr val="lt1"/>
                  </a:solidFill>
                </a:rPr>
                <a:t>Shape outline</a:t>
              </a:r>
              <a:endParaRPr sz="500">
                <a:solidFill>
                  <a:schemeClr val="lt1"/>
                </a:solidFill>
              </a:endParaRPr>
            </a:p>
            <a:p>
              <a:pPr indent="0" lvl="0" marL="0" marR="0" rtl="0" algn="ctr">
                <a:lnSpc>
                  <a:spcPct val="100000"/>
                </a:lnSpc>
                <a:spcBef>
                  <a:spcPts val="0"/>
                </a:spcBef>
                <a:spcAft>
                  <a:spcPts val="0"/>
                </a:spcAft>
                <a:buClr>
                  <a:srgbClr val="0A0C10"/>
                </a:buClr>
                <a:buSzPts val="900"/>
                <a:buFont typeface="Arial"/>
                <a:buNone/>
              </a:pPr>
              <a:r>
                <a:rPr lang="en" sz="900">
                  <a:solidFill>
                    <a:schemeClr val="lt1"/>
                  </a:solidFill>
                </a:rPr>
                <a:t>Gray-03 #b7bfc7</a:t>
              </a:r>
              <a:endParaRPr sz="500">
                <a:solidFill>
                  <a:schemeClr val="lt1"/>
                </a:solidFill>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 id="2147483722" r:id="rId76"/>
    <p:sldLayoutId id="2147483723" r:id="rId77"/>
    <p:sldLayoutId id="2147483724" r:id="rId78"/>
    <p:sldLayoutId id="2147483725" r:id="rId79"/>
    <p:sldLayoutId id="2147483726" r:id="rId80"/>
    <p:sldLayoutId id="2147483727" r:id="rId81"/>
    <p:sldLayoutId id="2147483728" r:id="rId82"/>
    <p:sldLayoutId id="2147483729" r:id="rId83"/>
    <p:sldLayoutId id="2147483730" r:id="rId84"/>
    <p:sldLayoutId id="2147483731" r:id="rId85"/>
    <p:sldLayoutId id="2147483732" r:id="rId86"/>
    <p:sldLayoutId id="2147483733" r:id="rId87"/>
    <p:sldLayoutId id="2147483734" r:id="rId88"/>
    <p:sldLayoutId id="2147483735" r:id="rId89"/>
    <p:sldLayoutId id="2147483736" r:id="rId90"/>
    <p:sldLayoutId id="2147483737" r:id="rId91"/>
    <p:sldLayoutId id="2147483738" r:id="rId92"/>
    <p:sldLayoutId id="2147483739" r:id="rId93"/>
    <p:sldLayoutId id="2147483740" r:id="rId94"/>
    <p:sldLayoutId id="2147483741" r:id="rId95"/>
    <p:sldLayoutId id="2147483742" r:id="rId96"/>
    <p:sldLayoutId id="2147483743" r:id="rId97"/>
    <p:sldLayoutId id="2147483744" r:id="rId98"/>
    <p:sldLayoutId id="2147483745" r:id="rId99"/>
    <p:sldLayoutId id="2147483746" r:id="rId100"/>
    <p:sldLayoutId id="2147483747" r:id="rId101"/>
    <p:sldLayoutId id="2147483748" r:id="rId102"/>
    <p:sldLayoutId id="2147483749" r:id="rId103"/>
    <p:sldLayoutId id="2147483750" r:id="rId104"/>
    <p:sldLayoutId id="2147483751" r:id="rId105"/>
    <p:sldLayoutId id="2147483752" r:id="rId106"/>
    <p:sldLayoutId id="2147483753" r:id="rId107"/>
    <p:sldLayoutId id="2147483754" r:id="rId108"/>
    <p:sldLayoutId id="2147483755" r:id="rId109"/>
    <p:sldLayoutId id="2147483756" r:id="rId110"/>
    <p:sldLayoutId id="2147483757" r:id="rId111"/>
    <p:sldLayoutId id="2147483758" r:id="rId112"/>
    <p:sldLayoutId id="2147483759" r:id="rId113"/>
    <p:sldLayoutId id="2147483760" r:id="rId114"/>
    <p:sldLayoutId id="2147483761" r:id="rId115"/>
    <p:sldLayoutId id="2147483762" r:id="rId116"/>
    <p:sldLayoutId id="2147483763" r:id="rId117"/>
    <p:sldLayoutId id="2147483764" r:id="rId118"/>
    <p:sldLayoutId id="2147483765" r:id="rId119"/>
    <p:sldLayoutId id="2147483766" r:id="rId120"/>
    <p:sldLayoutId id="2147483767" r:id="rId121"/>
    <p:sldLayoutId id="2147483768" r:id="rId122"/>
    <p:sldLayoutId id="2147483769" r:id="rId1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42.png"/><Relationship Id="rId4" Type="http://schemas.openxmlformats.org/officeDocument/2006/relationships/image" Target="../media/image48.png"/><Relationship Id="rId5" Type="http://schemas.openxmlformats.org/officeDocument/2006/relationships/image" Target="../media/image45.png"/><Relationship Id="rId6" Type="http://schemas.openxmlformats.org/officeDocument/2006/relationships/image" Target="../media/image5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xml"/><Relationship Id="rId3" Type="http://schemas.openxmlformats.org/officeDocument/2006/relationships/image" Target="../media/image6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1.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 Id="rId3" Type="http://schemas.openxmlformats.org/officeDocument/2006/relationships/image" Target="../media/image5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 Id="rId3" Type="http://schemas.openxmlformats.org/officeDocument/2006/relationships/image" Target="../media/image4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xml"/><Relationship Id="rId3" Type="http://schemas.openxmlformats.org/officeDocument/2006/relationships/image" Target="../media/image6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6.xml"/><Relationship Id="rId3"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 Id="rId3"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8.xml"/><Relationship Id="rId3"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9.xml"/><Relationship Id="rId3"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 Id="rId3"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47.jpg"/><Relationship Id="rId5" Type="http://schemas.openxmlformats.org/officeDocument/2006/relationships/image" Target="../media/image41.png"/><Relationship Id="rId6"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67.jpg"/><Relationship Id="rId5"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xml"/><Relationship Id="rId3" Type="http://schemas.openxmlformats.org/officeDocument/2006/relationships/image" Target="../media/image5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xml"/><Relationship Id="rId3" Type="http://schemas.openxmlformats.org/officeDocument/2006/relationships/image" Target="../media/image4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xml"/><Relationship Id="rId3" Type="http://schemas.openxmlformats.org/officeDocument/2006/relationships/image" Target="../media/image5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24"/>
          <p:cNvSpPr txBox="1"/>
          <p:nvPr>
            <p:ph idx="1" type="subTitle"/>
          </p:nvPr>
        </p:nvSpPr>
        <p:spPr>
          <a:xfrm>
            <a:off x="383058" y="3381011"/>
            <a:ext cx="1956900" cy="292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Go Data</a:t>
            </a:r>
            <a:endParaRPr/>
          </a:p>
        </p:txBody>
      </p:sp>
      <p:sp>
        <p:nvSpPr>
          <p:cNvPr id="1397" name="Google Shape;1397;p124"/>
          <p:cNvSpPr txBox="1"/>
          <p:nvPr>
            <p:ph idx="2" type="subTitle"/>
          </p:nvPr>
        </p:nvSpPr>
        <p:spPr>
          <a:xfrm>
            <a:off x="383058" y="3691907"/>
            <a:ext cx="19569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398" name="Google Shape;1398;p124"/>
          <p:cNvSpPr txBox="1"/>
          <p:nvPr>
            <p:ph idx="3" type="subTitle"/>
          </p:nvPr>
        </p:nvSpPr>
        <p:spPr>
          <a:xfrm>
            <a:off x="2552783" y="3381011"/>
            <a:ext cx="1956900" cy="292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HDX</a:t>
            </a:r>
            <a:endParaRPr/>
          </a:p>
        </p:txBody>
      </p:sp>
      <p:sp>
        <p:nvSpPr>
          <p:cNvPr id="1399" name="Google Shape;1399;p124"/>
          <p:cNvSpPr txBox="1"/>
          <p:nvPr>
            <p:ph idx="4" type="subTitle"/>
          </p:nvPr>
        </p:nvSpPr>
        <p:spPr>
          <a:xfrm>
            <a:off x="2552783" y="3691907"/>
            <a:ext cx="19569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400" name="Google Shape;1400;p124"/>
          <p:cNvSpPr txBox="1"/>
          <p:nvPr>
            <p:ph idx="5" type="subTitle"/>
          </p:nvPr>
        </p:nvSpPr>
        <p:spPr>
          <a:xfrm>
            <a:off x="4676858" y="3381011"/>
            <a:ext cx="1956900" cy="292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Prism</a:t>
            </a:r>
            <a:endParaRPr/>
          </a:p>
        </p:txBody>
      </p:sp>
      <p:sp>
        <p:nvSpPr>
          <p:cNvPr id="1401" name="Google Shape;1401;p124"/>
          <p:cNvSpPr txBox="1"/>
          <p:nvPr>
            <p:ph idx="6" type="subTitle"/>
          </p:nvPr>
        </p:nvSpPr>
        <p:spPr>
          <a:xfrm>
            <a:off x="4676858" y="3691907"/>
            <a:ext cx="19569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402" name="Google Shape;1402;p124"/>
          <p:cNvSpPr txBox="1"/>
          <p:nvPr>
            <p:ph type="title"/>
          </p:nvPr>
        </p:nvSpPr>
        <p:spPr>
          <a:xfrm>
            <a:off x="439700" y="0"/>
            <a:ext cx="8354400" cy="1668300"/>
          </a:xfrm>
          <a:prstGeom prst="rect">
            <a:avLst/>
          </a:prstGeom>
        </p:spPr>
        <p:txBody>
          <a:bodyPr anchorCtr="0" anchor="ctr" bIns="17150" lIns="34275" spcFirstLastPara="1" rIns="34275" wrap="square" tIns="17150">
            <a:noAutofit/>
          </a:bodyPr>
          <a:lstStyle/>
          <a:p>
            <a:pPr indent="0" lvl="0" marL="0" rtl="0" algn="ctr">
              <a:spcBef>
                <a:spcPts val="0"/>
              </a:spcBef>
              <a:spcAft>
                <a:spcPts val="0"/>
              </a:spcAft>
              <a:buNone/>
            </a:pPr>
            <a:r>
              <a:rPr lang="en"/>
              <a:t>What’s common among these?</a:t>
            </a:r>
            <a:endParaRPr/>
          </a:p>
        </p:txBody>
      </p:sp>
      <p:sp>
        <p:nvSpPr>
          <p:cNvPr id="1403" name="Google Shape;1403;p124"/>
          <p:cNvSpPr txBox="1"/>
          <p:nvPr>
            <p:ph idx="7" type="subTitle"/>
          </p:nvPr>
        </p:nvSpPr>
        <p:spPr>
          <a:xfrm>
            <a:off x="6804033" y="3381011"/>
            <a:ext cx="1956900" cy="292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OpenGIS</a:t>
            </a:r>
            <a:endParaRPr/>
          </a:p>
          <a:p>
            <a:pPr indent="0" lvl="0" marL="0" rtl="0" algn="ctr">
              <a:spcBef>
                <a:spcPts val="0"/>
              </a:spcBef>
              <a:spcAft>
                <a:spcPts val="0"/>
              </a:spcAft>
              <a:buNone/>
            </a:pPr>
            <a:r>
              <a:t/>
            </a:r>
            <a:endParaRPr/>
          </a:p>
        </p:txBody>
      </p:sp>
      <p:sp>
        <p:nvSpPr>
          <p:cNvPr id="1404" name="Google Shape;1404;p124"/>
          <p:cNvSpPr txBox="1"/>
          <p:nvPr>
            <p:ph idx="8" type="subTitle"/>
          </p:nvPr>
        </p:nvSpPr>
        <p:spPr>
          <a:xfrm>
            <a:off x="6804033" y="3691907"/>
            <a:ext cx="19569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05" name="Google Shape;1405;p124"/>
          <p:cNvPicPr preferRelativeResize="0"/>
          <p:nvPr>
            <p:ph idx="2" type="pic"/>
          </p:nvPr>
        </p:nvPicPr>
        <p:blipFill rotWithShape="1">
          <a:blip r:embed="rId3">
            <a:alphaModFix/>
          </a:blip>
          <a:srcRect b="7691" l="0" r="0" t="7691"/>
          <a:stretch/>
        </p:blipFill>
        <p:spPr>
          <a:xfrm>
            <a:off x="508500" y="1668300"/>
            <a:ext cx="1654800" cy="1400400"/>
          </a:xfrm>
          <a:prstGeom prst="roundRect">
            <a:avLst>
              <a:gd fmla="val 16667" name="adj"/>
            </a:avLst>
          </a:prstGeom>
          <a:noFill/>
          <a:ln>
            <a:noFill/>
          </a:ln>
        </p:spPr>
      </p:pic>
      <p:pic>
        <p:nvPicPr>
          <p:cNvPr id="1406" name="Google Shape;1406;p124"/>
          <p:cNvPicPr preferRelativeResize="0"/>
          <p:nvPr>
            <p:ph idx="3" type="pic"/>
          </p:nvPr>
        </p:nvPicPr>
        <p:blipFill rotWithShape="1">
          <a:blip r:embed="rId4">
            <a:alphaModFix/>
          </a:blip>
          <a:srcRect b="3639" l="109" r="0" t="2313"/>
          <a:stretch/>
        </p:blipFill>
        <p:spPr>
          <a:xfrm>
            <a:off x="4827902" y="1668349"/>
            <a:ext cx="1654800" cy="1400100"/>
          </a:xfrm>
          <a:prstGeom prst="roundRect">
            <a:avLst>
              <a:gd fmla="val 16667" name="adj"/>
            </a:avLst>
          </a:prstGeom>
          <a:noFill/>
          <a:ln>
            <a:noFill/>
          </a:ln>
        </p:spPr>
      </p:pic>
      <p:pic>
        <p:nvPicPr>
          <p:cNvPr id="1407" name="Google Shape;1407;p124"/>
          <p:cNvPicPr preferRelativeResize="0"/>
          <p:nvPr/>
        </p:nvPicPr>
        <p:blipFill>
          <a:blip r:embed="rId5">
            <a:alphaModFix/>
          </a:blip>
          <a:stretch>
            <a:fillRect/>
          </a:stretch>
        </p:blipFill>
        <p:spPr>
          <a:xfrm>
            <a:off x="2668200" y="1490450"/>
            <a:ext cx="1654800" cy="1603488"/>
          </a:xfrm>
          <a:prstGeom prst="rect">
            <a:avLst/>
          </a:prstGeom>
          <a:noFill/>
          <a:ln>
            <a:noFill/>
          </a:ln>
        </p:spPr>
      </p:pic>
      <p:pic>
        <p:nvPicPr>
          <p:cNvPr id="1408" name="Google Shape;1408;p124"/>
          <p:cNvPicPr preferRelativeResize="0"/>
          <p:nvPr/>
        </p:nvPicPr>
        <p:blipFill>
          <a:blip r:embed="rId6">
            <a:alphaModFix/>
          </a:blip>
          <a:stretch>
            <a:fillRect/>
          </a:stretch>
        </p:blipFill>
        <p:spPr>
          <a:xfrm>
            <a:off x="6804025" y="1490451"/>
            <a:ext cx="1956900" cy="1956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pic>
        <p:nvPicPr>
          <p:cNvPr id="1480" name="Google Shape;1480;p133"/>
          <p:cNvPicPr preferRelativeResize="0"/>
          <p:nvPr>
            <p:ph idx="2" type="pic"/>
          </p:nvPr>
        </p:nvPicPr>
        <p:blipFill rotWithShape="1">
          <a:blip r:embed="rId3">
            <a:alphaModFix/>
          </a:blip>
          <a:srcRect b="12500" l="0" r="0" t="12508"/>
          <a:stretch/>
        </p:blipFill>
        <p:spPr>
          <a:xfrm>
            <a:off x="4221028" y="729650"/>
            <a:ext cx="4969201" cy="3726300"/>
          </a:xfrm>
          <a:prstGeom prst="rect">
            <a:avLst/>
          </a:prstGeom>
          <a:noFill/>
          <a:ln>
            <a:noFill/>
          </a:ln>
        </p:spPr>
      </p:pic>
      <p:sp>
        <p:nvSpPr>
          <p:cNvPr id="1481" name="Google Shape;1481;p133"/>
          <p:cNvSpPr txBox="1"/>
          <p:nvPr>
            <p:ph type="title"/>
          </p:nvPr>
        </p:nvSpPr>
        <p:spPr>
          <a:xfrm>
            <a:off x="910276" y="2196100"/>
            <a:ext cx="3447900" cy="871500"/>
          </a:xfrm>
          <a:prstGeom prst="rect">
            <a:avLst/>
          </a:prstGeom>
          <a:effectLst>
            <a:outerShdw blurRad="57150" rotWithShape="0" algn="bl" dir="5400000" dist="19050">
              <a:srgbClr val="000000">
                <a:alpha val="50000"/>
              </a:srgbClr>
            </a:outerShdw>
          </a:effectLst>
        </p:spPr>
        <p:txBody>
          <a:bodyPr anchorCtr="0" anchor="b" bIns="17150" lIns="34275" spcFirstLastPara="1" rIns="34275" wrap="square" tIns="17150">
            <a:noAutofit/>
          </a:bodyPr>
          <a:lstStyle/>
          <a:p>
            <a:pPr indent="0" lvl="0" marL="0" rtl="0" algn="l">
              <a:spcBef>
                <a:spcPts val="0"/>
              </a:spcBef>
              <a:spcAft>
                <a:spcPts val="0"/>
              </a:spcAft>
              <a:buNone/>
            </a:pPr>
            <a:r>
              <a:rPr lang="en"/>
              <a:t>Security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pic>
        <p:nvPicPr>
          <p:cNvPr id="1486" name="Google Shape;1486;p134"/>
          <p:cNvPicPr preferRelativeResize="0"/>
          <p:nvPr>
            <p:ph idx="2" type="pic"/>
          </p:nvPr>
        </p:nvPicPr>
        <p:blipFill rotWithShape="1">
          <a:blip r:embed="rId3">
            <a:alphaModFix/>
          </a:blip>
          <a:srcRect b="7691" l="0" r="0" t="7691"/>
          <a:stretch/>
        </p:blipFill>
        <p:spPr>
          <a:xfrm>
            <a:off x="513645" y="685800"/>
            <a:ext cx="4457700" cy="3771900"/>
          </a:xfrm>
          <a:prstGeom prst="roundRect">
            <a:avLst>
              <a:gd fmla="val 16667" name="adj"/>
            </a:avLst>
          </a:prstGeom>
          <a:effectLst>
            <a:outerShdw blurRad="57150" rotWithShape="0" algn="bl" dir="5400000" dist="19050">
              <a:srgbClr val="000000">
                <a:alpha val="50000"/>
              </a:srgbClr>
            </a:outerShdw>
          </a:effectLst>
        </p:spPr>
      </p:pic>
      <p:sp>
        <p:nvSpPr>
          <p:cNvPr id="1487" name="Google Shape;1487;p134"/>
          <p:cNvSpPr txBox="1"/>
          <p:nvPr>
            <p:ph idx="3" type="subTitle"/>
          </p:nvPr>
        </p:nvSpPr>
        <p:spPr>
          <a:xfrm>
            <a:off x="5343150" y="2311275"/>
            <a:ext cx="3447900" cy="1715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Knowledge &amp; Skills gap</a:t>
            </a:r>
            <a:endParaRPr/>
          </a:p>
          <a:p>
            <a:pPr indent="-330200" lvl="0" marL="457200" rtl="0" algn="l">
              <a:spcBef>
                <a:spcPts val="0"/>
              </a:spcBef>
              <a:spcAft>
                <a:spcPts val="0"/>
              </a:spcAft>
              <a:buSzPts val="1600"/>
              <a:buChar char="●"/>
            </a:pPr>
            <a:r>
              <a:rPr lang="en"/>
              <a:t>Security</a:t>
            </a:r>
            <a:endParaRPr/>
          </a:p>
          <a:p>
            <a:pPr indent="-330200" lvl="0" marL="457200" rtl="0" algn="l">
              <a:spcBef>
                <a:spcPts val="0"/>
              </a:spcBef>
              <a:spcAft>
                <a:spcPts val="0"/>
              </a:spcAft>
              <a:buSzPts val="1600"/>
              <a:buChar char="●"/>
            </a:pPr>
            <a:r>
              <a:rPr lang="en"/>
              <a:t>Support</a:t>
            </a:r>
            <a:endParaRPr/>
          </a:p>
          <a:p>
            <a:pPr indent="0" lvl="0" marL="0" rtl="0" algn="l">
              <a:spcBef>
                <a:spcPts val="0"/>
              </a:spcBef>
              <a:spcAft>
                <a:spcPts val="0"/>
              </a:spcAft>
              <a:buNone/>
            </a:pPr>
            <a:r>
              <a:t/>
            </a:r>
            <a:endParaRPr/>
          </a:p>
        </p:txBody>
      </p:sp>
      <p:sp>
        <p:nvSpPr>
          <p:cNvPr id="1488" name="Google Shape;1488;p134"/>
          <p:cNvSpPr txBox="1"/>
          <p:nvPr>
            <p:ph type="title"/>
          </p:nvPr>
        </p:nvSpPr>
        <p:spPr>
          <a:xfrm>
            <a:off x="5343151" y="749875"/>
            <a:ext cx="3447900" cy="871500"/>
          </a:xfrm>
          <a:prstGeom prst="rect">
            <a:avLst/>
          </a:prstGeom>
          <a:effectLst>
            <a:outerShdw blurRad="57150" rotWithShape="0" algn="bl" dir="5400000" dist="19050">
              <a:srgbClr val="000000">
                <a:alpha val="50000"/>
              </a:srgbClr>
            </a:outerShdw>
          </a:effectLst>
        </p:spPr>
        <p:txBody>
          <a:bodyPr anchorCtr="0" anchor="b" bIns="17150" lIns="34275" spcFirstLastPara="1" rIns="34275" wrap="square" tIns="17150">
            <a:noAutofit/>
          </a:bodyPr>
          <a:lstStyle/>
          <a:p>
            <a:pPr indent="0" lvl="0" marL="0" rtl="0" algn="l">
              <a:spcBef>
                <a:spcPts val="0"/>
              </a:spcBef>
              <a:spcAft>
                <a:spcPts val="0"/>
              </a:spcAft>
              <a:buNone/>
            </a:pPr>
            <a:r>
              <a:rPr lang="en"/>
              <a:t>Top Challenges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pic>
        <p:nvPicPr>
          <p:cNvPr id="1493" name="Google Shape;1493;p135"/>
          <p:cNvPicPr preferRelativeResize="0"/>
          <p:nvPr>
            <p:ph idx="2" type="pic"/>
          </p:nvPr>
        </p:nvPicPr>
        <p:blipFill rotWithShape="1">
          <a:blip r:embed="rId3">
            <a:alphaModFix/>
          </a:blip>
          <a:srcRect b="38884" l="0" r="0" t="4704"/>
          <a:stretch/>
        </p:blipFill>
        <p:spPr>
          <a:xfrm>
            <a:off x="4181970" y="685800"/>
            <a:ext cx="4457700" cy="3771900"/>
          </a:xfrm>
          <a:prstGeom prst="roundRect">
            <a:avLst>
              <a:gd fmla="val 16667" name="adj"/>
            </a:avLst>
          </a:prstGeom>
          <a:effectLst>
            <a:outerShdw blurRad="57150" rotWithShape="0" algn="bl" dir="5400000" dist="19050">
              <a:srgbClr val="000000">
                <a:alpha val="50000"/>
              </a:srgbClr>
            </a:outerShdw>
          </a:effectLst>
        </p:spPr>
      </p:pic>
      <p:sp>
        <p:nvSpPr>
          <p:cNvPr id="1494" name="Google Shape;1494;p135"/>
          <p:cNvSpPr txBox="1"/>
          <p:nvPr>
            <p:ph idx="1" type="subTitle"/>
          </p:nvPr>
        </p:nvSpPr>
        <p:spPr>
          <a:xfrm>
            <a:off x="486550" y="2370600"/>
            <a:ext cx="3447900" cy="110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Legal</a:t>
            </a:r>
            <a:endParaRPr/>
          </a:p>
          <a:p>
            <a:pPr indent="-330200" lvl="0" marL="457200" rtl="0" algn="l">
              <a:spcBef>
                <a:spcPts val="0"/>
              </a:spcBef>
              <a:spcAft>
                <a:spcPts val="0"/>
              </a:spcAft>
              <a:buSzPts val="1600"/>
              <a:buChar char="●"/>
            </a:pPr>
            <a:r>
              <a:rPr lang="en"/>
              <a:t>License</a:t>
            </a:r>
            <a:endParaRPr/>
          </a:p>
          <a:p>
            <a:pPr indent="-330200" lvl="0" marL="457200" rtl="0" algn="l">
              <a:spcBef>
                <a:spcPts val="0"/>
              </a:spcBef>
              <a:spcAft>
                <a:spcPts val="0"/>
              </a:spcAft>
              <a:buSzPts val="1600"/>
              <a:buChar char="●"/>
            </a:pPr>
            <a:r>
              <a:rPr lang="en"/>
              <a:t>Compliance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pic>
        <p:nvPicPr>
          <p:cNvPr id="1499" name="Google Shape;1499;p136"/>
          <p:cNvPicPr preferRelativeResize="0"/>
          <p:nvPr>
            <p:ph idx="2" type="pic"/>
          </p:nvPr>
        </p:nvPicPr>
        <p:blipFill rotWithShape="1">
          <a:blip r:embed="rId3">
            <a:alphaModFix/>
          </a:blip>
          <a:srcRect b="7691" l="0" r="0" t="7691"/>
          <a:stretch/>
        </p:blipFill>
        <p:spPr>
          <a:xfrm>
            <a:off x="513645" y="685800"/>
            <a:ext cx="4457700" cy="3771900"/>
          </a:xfrm>
          <a:prstGeom prst="roundRect">
            <a:avLst>
              <a:gd fmla="val 16667" name="adj"/>
            </a:avLst>
          </a:prstGeom>
          <a:effectLst>
            <a:outerShdw blurRad="57150" rotWithShape="0" algn="bl" dir="5400000" dist="19050">
              <a:srgbClr val="000000">
                <a:alpha val="50000"/>
              </a:srgbClr>
            </a:outerShdw>
          </a:effectLst>
        </p:spPr>
      </p:pic>
      <p:sp>
        <p:nvSpPr>
          <p:cNvPr id="1500" name="Google Shape;1500;p136"/>
          <p:cNvSpPr txBox="1"/>
          <p:nvPr>
            <p:ph idx="3" type="subTitle"/>
          </p:nvPr>
        </p:nvSpPr>
        <p:spPr>
          <a:xfrm>
            <a:off x="5343150" y="1676400"/>
            <a:ext cx="3447900" cy="1715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Lack of governance, management.</a:t>
            </a:r>
            <a:endParaRPr/>
          </a:p>
          <a:p>
            <a:pPr indent="0" lvl="0" marL="0" rtl="0" algn="l">
              <a:spcBef>
                <a:spcPts val="0"/>
              </a:spcBef>
              <a:spcAft>
                <a:spcPts val="0"/>
              </a:spcAft>
              <a:buNone/>
            </a:pPr>
            <a:r>
              <a:t/>
            </a:r>
            <a:endParaRPr/>
          </a:p>
        </p:txBody>
      </p:sp>
      <p:sp>
        <p:nvSpPr>
          <p:cNvPr id="1501" name="Google Shape;1501;p136"/>
          <p:cNvSpPr txBox="1"/>
          <p:nvPr>
            <p:ph type="title"/>
          </p:nvPr>
        </p:nvSpPr>
        <p:spPr>
          <a:xfrm>
            <a:off x="5343151" y="749875"/>
            <a:ext cx="3447900" cy="871500"/>
          </a:xfrm>
          <a:prstGeom prst="rect">
            <a:avLst/>
          </a:prstGeom>
          <a:effectLst>
            <a:outerShdw blurRad="57150" rotWithShape="0" algn="bl" dir="5400000" dist="19050">
              <a:srgbClr val="000000">
                <a:alpha val="50000"/>
              </a:srgbClr>
            </a:outerShdw>
          </a:effectLst>
        </p:spPr>
        <p:txBody>
          <a:bodyPr anchorCtr="0" anchor="b" bIns="17150" lIns="34275" spcFirstLastPara="1" rIns="34275" wrap="square" tIns="1715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pic>
        <p:nvPicPr>
          <p:cNvPr id="1506" name="Google Shape;1506;p137"/>
          <p:cNvPicPr preferRelativeResize="0"/>
          <p:nvPr>
            <p:ph idx="2" type="pic"/>
          </p:nvPr>
        </p:nvPicPr>
        <p:blipFill rotWithShape="1">
          <a:blip r:embed="rId3">
            <a:alphaModFix/>
          </a:blip>
          <a:srcRect b="0" l="0" r="0" t="0"/>
          <a:stretch/>
        </p:blipFill>
        <p:spPr>
          <a:xfrm>
            <a:off x="825549" y="0"/>
            <a:ext cx="7522800" cy="4701600"/>
          </a:xfrm>
          <a:prstGeom prst="roundRect">
            <a:avLst>
              <a:gd fmla="val 16667" name="adj"/>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pic>
        <p:nvPicPr>
          <p:cNvPr id="1511" name="Google Shape;1511;p138"/>
          <p:cNvPicPr preferRelativeResize="0"/>
          <p:nvPr>
            <p:ph idx="2" type="pic"/>
          </p:nvPr>
        </p:nvPicPr>
        <p:blipFill rotWithShape="1">
          <a:blip r:embed="rId3">
            <a:alphaModFix amt="21000"/>
          </a:blip>
          <a:srcRect b="11307" l="0" r="0" t="11299"/>
          <a:stretch/>
        </p:blipFill>
        <p:spPr>
          <a:xfrm>
            <a:off x="4221000" y="708600"/>
            <a:ext cx="4923000" cy="3547325"/>
          </a:xfrm>
          <a:prstGeom prst="rect">
            <a:avLst/>
          </a:prstGeom>
          <a:noFill/>
          <a:ln>
            <a:noFill/>
          </a:ln>
        </p:spPr>
      </p:pic>
      <p:sp>
        <p:nvSpPr>
          <p:cNvPr id="1512" name="Google Shape;1512;p138"/>
          <p:cNvSpPr txBox="1"/>
          <p:nvPr>
            <p:ph idx="1" type="subTitle"/>
          </p:nvPr>
        </p:nvSpPr>
        <p:spPr>
          <a:xfrm>
            <a:off x="4206240" y="832104"/>
            <a:ext cx="3072300" cy="24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Project source code</a:t>
            </a:r>
            <a:endParaRPr>
              <a:latin typeface="Courier New"/>
              <a:ea typeface="Courier New"/>
              <a:cs typeface="Courier New"/>
              <a:sym typeface="Courier New"/>
            </a:endParaRPr>
          </a:p>
        </p:txBody>
      </p:sp>
      <p:sp>
        <p:nvSpPr>
          <p:cNvPr id="1513" name="Google Shape;1513;p138"/>
          <p:cNvSpPr txBox="1"/>
          <p:nvPr>
            <p:ph idx="2" type="subTitle"/>
          </p:nvPr>
        </p:nvSpPr>
        <p:spPr>
          <a:xfrm>
            <a:off x="4764024" y="1170432"/>
            <a:ext cx="3977700" cy="24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United nations oss project</a:t>
            </a:r>
            <a:endParaRPr/>
          </a:p>
        </p:txBody>
      </p:sp>
      <p:sp>
        <p:nvSpPr>
          <p:cNvPr id="1514" name="Google Shape;1514;p138"/>
          <p:cNvSpPr txBox="1"/>
          <p:nvPr>
            <p:ph idx="3" type="subTitle"/>
          </p:nvPr>
        </p:nvSpPr>
        <p:spPr>
          <a:xfrm>
            <a:off x="4764024" y="1389888"/>
            <a:ext cx="3977700" cy="27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March 2023</a:t>
            </a:r>
            <a:endParaRPr/>
          </a:p>
        </p:txBody>
      </p:sp>
      <p:sp>
        <p:nvSpPr>
          <p:cNvPr id="1515" name="Google Shape;1515;p138"/>
          <p:cNvSpPr txBox="1"/>
          <p:nvPr>
            <p:ph type="title"/>
          </p:nvPr>
        </p:nvSpPr>
        <p:spPr>
          <a:xfrm>
            <a:off x="427501" y="2186175"/>
            <a:ext cx="3447900" cy="871500"/>
          </a:xfrm>
          <a:prstGeom prst="rect">
            <a:avLst/>
          </a:prstGeom>
          <a:effectLst>
            <a:outerShdw blurRad="57150" rotWithShape="0" algn="bl" dir="5400000" dist="19050">
              <a:srgbClr val="000000">
                <a:alpha val="50000"/>
              </a:srgbClr>
            </a:outerShdw>
          </a:effectLst>
        </p:spPr>
        <p:txBody>
          <a:bodyPr anchorCtr="0" anchor="b" bIns="17150" lIns="34275" spcFirstLastPara="1" rIns="34275" wrap="square" tIns="17150">
            <a:noAutofit/>
          </a:bodyPr>
          <a:lstStyle/>
          <a:p>
            <a:pPr indent="0" lvl="0" marL="0" rtl="0" algn="l">
              <a:spcBef>
                <a:spcPts val="0"/>
              </a:spcBef>
              <a:spcAft>
                <a:spcPts val="0"/>
              </a:spcAft>
              <a:buNone/>
            </a:pPr>
            <a:r>
              <a:rPr lang="en"/>
              <a:t>Global Collaboration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pic>
        <p:nvPicPr>
          <p:cNvPr id="1520" name="Google Shape;1520;p139"/>
          <p:cNvPicPr preferRelativeResize="0"/>
          <p:nvPr>
            <p:ph idx="2" type="pic"/>
          </p:nvPr>
        </p:nvPicPr>
        <p:blipFill rotWithShape="1">
          <a:blip r:embed="rId3">
            <a:alphaModFix/>
          </a:blip>
          <a:srcRect b="11307" l="0" r="0" t="11299"/>
          <a:stretch/>
        </p:blipFill>
        <p:spPr>
          <a:xfrm>
            <a:off x="4221000" y="708600"/>
            <a:ext cx="4923000" cy="3726300"/>
          </a:xfrm>
          <a:prstGeom prst="rect">
            <a:avLst/>
          </a:prstGeom>
          <a:noFill/>
          <a:ln>
            <a:noFill/>
          </a:ln>
        </p:spPr>
      </p:pic>
      <p:sp>
        <p:nvSpPr>
          <p:cNvPr id="1521" name="Google Shape;1521;p139"/>
          <p:cNvSpPr txBox="1"/>
          <p:nvPr>
            <p:ph idx="1" type="subTitle"/>
          </p:nvPr>
        </p:nvSpPr>
        <p:spPr>
          <a:xfrm>
            <a:off x="4206240" y="832104"/>
            <a:ext cx="3072300" cy="24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source code</a:t>
            </a:r>
            <a:endParaRPr/>
          </a:p>
        </p:txBody>
      </p:sp>
      <p:sp>
        <p:nvSpPr>
          <p:cNvPr id="1522" name="Google Shape;1522;p139"/>
          <p:cNvSpPr txBox="1"/>
          <p:nvPr>
            <p:ph idx="2" type="subTitle"/>
          </p:nvPr>
        </p:nvSpPr>
        <p:spPr>
          <a:xfrm>
            <a:off x="4764024" y="1170432"/>
            <a:ext cx="3977700" cy="24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United nations oss project</a:t>
            </a:r>
            <a:endParaRPr/>
          </a:p>
        </p:txBody>
      </p:sp>
      <p:sp>
        <p:nvSpPr>
          <p:cNvPr id="1523" name="Google Shape;1523;p139"/>
          <p:cNvSpPr txBox="1"/>
          <p:nvPr>
            <p:ph idx="3" type="subTitle"/>
          </p:nvPr>
        </p:nvSpPr>
        <p:spPr>
          <a:xfrm>
            <a:off x="4764024" y="1389888"/>
            <a:ext cx="3977700" cy="27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March 2023</a:t>
            </a:r>
            <a:endParaRPr/>
          </a:p>
        </p:txBody>
      </p:sp>
      <p:sp>
        <p:nvSpPr>
          <p:cNvPr id="1524" name="Google Shape;1524;p139"/>
          <p:cNvSpPr txBox="1"/>
          <p:nvPr>
            <p:ph type="title"/>
          </p:nvPr>
        </p:nvSpPr>
        <p:spPr>
          <a:xfrm>
            <a:off x="427501" y="2186175"/>
            <a:ext cx="3447900" cy="871500"/>
          </a:xfrm>
          <a:prstGeom prst="rect">
            <a:avLst/>
          </a:prstGeom>
          <a:effectLst>
            <a:outerShdw blurRad="57150" rotWithShape="0" algn="bl" dir="5400000" dist="19050">
              <a:srgbClr val="000000">
                <a:alpha val="50000"/>
              </a:srgbClr>
            </a:outerShdw>
          </a:effectLst>
        </p:spPr>
        <p:txBody>
          <a:bodyPr anchorCtr="0" anchor="b" bIns="17150" lIns="34275" spcFirstLastPara="1" rIns="34275" wrap="square" tIns="17150">
            <a:noAutofit/>
          </a:bodyPr>
          <a:lstStyle/>
          <a:p>
            <a:pPr indent="0" lvl="0" marL="0" rtl="0" algn="l">
              <a:spcBef>
                <a:spcPts val="0"/>
              </a:spcBef>
              <a:spcAft>
                <a:spcPts val="0"/>
              </a:spcAft>
              <a:buNone/>
            </a:pPr>
            <a:r>
              <a:rPr lang="en"/>
              <a:t>Global Collaboration</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pic>
        <p:nvPicPr>
          <p:cNvPr id="1529" name="Google Shape;1529;p140"/>
          <p:cNvPicPr preferRelativeResize="0"/>
          <p:nvPr>
            <p:ph idx="2" type="pic"/>
          </p:nvPr>
        </p:nvPicPr>
        <p:blipFill rotWithShape="1">
          <a:blip r:embed="rId3">
            <a:alphaModFix/>
          </a:blip>
          <a:srcRect b="15287" l="0" r="0" t="15287"/>
          <a:stretch/>
        </p:blipFill>
        <p:spPr>
          <a:xfrm>
            <a:off x="4221028" y="729650"/>
            <a:ext cx="4969200" cy="3726300"/>
          </a:xfrm>
          <a:prstGeom prst="roundRect">
            <a:avLst>
              <a:gd fmla="val 16667" name="adj"/>
            </a:avLst>
          </a:prstGeom>
          <a:effectLst>
            <a:outerShdw blurRad="57150" rotWithShape="0" algn="bl" dir="5400000" dist="19050">
              <a:srgbClr val="000000">
                <a:alpha val="50000"/>
              </a:srgbClr>
            </a:outerShdw>
          </a:effectLst>
        </p:spPr>
      </p:pic>
      <p:sp>
        <p:nvSpPr>
          <p:cNvPr id="1530" name="Google Shape;1530;p140"/>
          <p:cNvSpPr txBox="1"/>
          <p:nvPr>
            <p:ph type="title"/>
          </p:nvPr>
        </p:nvSpPr>
        <p:spPr>
          <a:xfrm>
            <a:off x="557201" y="1491900"/>
            <a:ext cx="3447900" cy="8715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lang="en" sz="2100">
                <a:solidFill>
                  <a:srgbClr val="24292F"/>
                </a:solidFill>
                <a:highlight>
                  <a:srgbClr val="FFFFFF"/>
                </a:highlight>
              </a:rPr>
              <a:t>Fastest growing </a:t>
            </a:r>
            <a:endParaRPr sz="2100">
              <a:solidFill>
                <a:srgbClr val="24292F"/>
              </a:solidFill>
              <a:highlight>
                <a:srgbClr val="FFFFFF"/>
              </a:highlight>
            </a:endParaRPr>
          </a:p>
          <a:p>
            <a:pPr indent="0" lvl="0" marL="0" rtl="0" algn="l">
              <a:lnSpc>
                <a:spcPct val="120000"/>
              </a:lnSpc>
              <a:spcBef>
                <a:spcPts val="0"/>
              </a:spcBef>
              <a:spcAft>
                <a:spcPts val="0"/>
              </a:spcAft>
              <a:buNone/>
            </a:pPr>
            <a:r>
              <a:rPr lang="en" sz="2100">
                <a:solidFill>
                  <a:srgbClr val="24292F"/>
                </a:solidFill>
                <a:highlight>
                  <a:srgbClr val="FFFFFF"/>
                </a:highlight>
              </a:rPr>
              <a:t>Asia Pacific countries </a:t>
            </a:r>
            <a:endParaRPr sz="2100">
              <a:solidFill>
                <a:srgbClr val="24292F"/>
              </a:solidFill>
              <a:highlight>
                <a:srgbClr val="FFFFFF"/>
              </a:highlight>
            </a:endParaRPr>
          </a:p>
          <a:p>
            <a:pPr indent="0" lvl="0" marL="0" rtl="0" algn="l">
              <a:lnSpc>
                <a:spcPct val="120000"/>
              </a:lnSpc>
              <a:spcBef>
                <a:spcPts val="0"/>
              </a:spcBef>
              <a:spcAft>
                <a:spcPts val="0"/>
              </a:spcAft>
              <a:buNone/>
            </a:pPr>
            <a:r>
              <a:rPr lang="en" sz="2100">
                <a:solidFill>
                  <a:srgbClr val="24292F"/>
                </a:solidFill>
                <a:highlight>
                  <a:srgbClr val="FFFFFF"/>
                </a:highlight>
              </a:rPr>
              <a:t>developer communities</a:t>
            </a:r>
            <a:endParaRPr/>
          </a:p>
        </p:txBody>
      </p:sp>
      <p:sp>
        <p:nvSpPr>
          <p:cNvPr id="1531" name="Google Shape;1531;p140"/>
          <p:cNvSpPr txBox="1"/>
          <p:nvPr/>
        </p:nvSpPr>
        <p:spPr>
          <a:xfrm>
            <a:off x="591200" y="2867350"/>
            <a:ext cx="3447900" cy="2551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3600"/>
              </a:spcBef>
              <a:spcAft>
                <a:spcPts val="0"/>
              </a:spcAft>
              <a:buNone/>
            </a:pPr>
            <a:r>
              <a:rPr lang="en" sz="1100">
                <a:solidFill>
                  <a:srgbClr val="24292F"/>
                </a:solidFill>
                <a:highlight>
                  <a:schemeClr val="lt1"/>
                </a:highlight>
              </a:rPr>
              <a:t>We cannot think without data...Our clients are poor, and we needed good data sets to understand what was missing or lacking. But data is not cheap….and the requirements keep changing with each project. There has to be a certain amount of flexibility and I found that with the open source community.</a:t>
            </a:r>
            <a:br>
              <a:rPr lang="en" sz="1100">
                <a:solidFill>
                  <a:srgbClr val="24292F"/>
                </a:solidFill>
                <a:highlight>
                  <a:schemeClr val="lt1"/>
                </a:highlight>
              </a:rPr>
            </a:br>
            <a:r>
              <a:rPr lang="en" sz="650">
                <a:solidFill>
                  <a:srgbClr val="24292F"/>
                </a:solidFill>
                <a:highlight>
                  <a:schemeClr val="lt1"/>
                </a:highlight>
              </a:rPr>
              <a:t>- Pratima Joshi, Shelter Associates (India)</a:t>
            </a:r>
            <a:endParaRPr sz="400"/>
          </a:p>
          <a:p>
            <a:pPr indent="0" lvl="0" marL="0" rtl="0" algn="l">
              <a:spcBef>
                <a:spcPts val="4800"/>
              </a:spcBef>
              <a:spcAft>
                <a:spcPts val="0"/>
              </a:spcAft>
              <a:buNone/>
            </a:pPr>
            <a:r>
              <a:t/>
            </a:r>
            <a:endParaRPr sz="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pic>
        <p:nvPicPr>
          <p:cNvPr id="1536" name="Google Shape;1536;p141"/>
          <p:cNvPicPr preferRelativeResize="0"/>
          <p:nvPr>
            <p:ph idx="2" type="pic"/>
          </p:nvPr>
        </p:nvPicPr>
        <p:blipFill rotWithShape="1">
          <a:blip r:embed="rId3">
            <a:alphaModFix/>
          </a:blip>
          <a:srcRect b="0" l="3218" r="3209" t="0"/>
          <a:stretch/>
        </p:blipFill>
        <p:spPr>
          <a:xfrm>
            <a:off x="513645" y="685800"/>
            <a:ext cx="4457700" cy="3771899"/>
          </a:xfrm>
          <a:prstGeom prst="rect">
            <a:avLst/>
          </a:prstGeom>
          <a:effectLst>
            <a:outerShdw blurRad="57150" rotWithShape="0" algn="bl" dir="5400000" dist="19050">
              <a:srgbClr val="000000">
                <a:alpha val="50000"/>
              </a:srgbClr>
            </a:outerShdw>
          </a:effectLst>
        </p:spPr>
      </p:pic>
      <p:sp>
        <p:nvSpPr>
          <p:cNvPr id="1537" name="Google Shape;1537;p141"/>
          <p:cNvSpPr txBox="1"/>
          <p:nvPr>
            <p:ph type="title"/>
          </p:nvPr>
        </p:nvSpPr>
        <p:spPr>
          <a:xfrm>
            <a:off x="5343151" y="1588075"/>
            <a:ext cx="3447900" cy="871500"/>
          </a:xfrm>
          <a:prstGeom prst="rect">
            <a:avLst/>
          </a:prstGeom>
        </p:spPr>
        <p:txBody>
          <a:bodyPr anchorCtr="0" anchor="b" bIns="17150" lIns="34275" spcFirstLastPara="1" rIns="34275" wrap="square" tIns="17150">
            <a:noAutofit/>
          </a:bodyPr>
          <a:lstStyle/>
          <a:p>
            <a:pPr indent="0" lvl="0" marL="0" rtl="0" algn="l">
              <a:lnSpc>
                <a:spcPct val="120000"/>
              </a:lnSpc>
              <a:spcBef>
                <a:spcPts val="0"/>
              </a:spcBef>
              <a:spcAft>
                <a:spcPts val="0"/>
              </a:spcAft>
              <a:buNone/>
            </a:pPr>
            <a:r>
              <a:rPr lang="en" sz="2100">
                <a:solidFill>
                  <a:srgbClr val="24292F"/>
                </a:solidFill>
                <a:highlight>
                  <a:srgbClr val="FFFFFF"/>
                </a:highlight>
              </a:rPr>
              <a:t>Fastest growing African developer communities</a:t>
            </a:r>
            <a:endParaRPr sz="2100">
              <a:solidFill>
                <a:srgbClr val="24292F"/>
              </a:solidFill>
              <a:highlight>
                <a:srgbClr val="FFFFFF"/>
              </a:highlight>
            </a:endParaRPr>
          </a:p>
          <a:p>
            <a:pPr indent="0" lvl="0" marL="0" rtl="0" algn="l">
              <a:lnSpc>
                <a:spcPct val="120000"/>
              </a:lnSpc>
              <a:spcBef>
                <a:spcPts val="0"/>
              </a:spcBef>
              <a:spcAft>
                <a:spcPts val="0"/>
              </a:spcAft>
              <a:buNone/>
            </a:pPr>
            <a:r>
              <a:t/>
            </a:r>
            <a:endParaRPr sz="2100">
              <a:solidFill>
                <a:srgbClr val="24292F"/>
              </a:solidFill>
              <a:highlight>
                <a:srgbClr val="FFFFFF"/>
              </a:highlight>
            </a:endParaRPr>
          </a:p>
          <a:p>
            <a:pPr indent="0" lvl="0" marL="0" rtl="0" algn="l">
              <a:spcBef>
                <a:spcPts val="0"/>
              </a:spcBef>
              <a:spcAft>
                <a:spcPts val="0"/>
              </a:spcAft>
              <a:buNone/>
            </a:pPr>
            <a:r>
              <a:t/>
            </a:r>
            <a:endParaRPr/>
          </a:p>
        </p:txBody>
      </p:sp>
      <p:sp>
        <p:nvSpPr>
          <p:cNvPr id="1538" name="Google Shape;1538;p141"/>
          <p:cNvSpPr txBox="1"/>
          <p:nvPr>
            <p:ph idx="1" type="subTitle"/>
          </p:nvPr>
        </p:nvSpPr>
        <p:spPr>
          <a:xfrm>
            <a:off x="5343151" y="2392675"/>
            <a:ext cx="3383400" cy="24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1"/>
          <p:cNvSpPr txBox="1"/>
          <p:nvPr>
            <p:ph idx="4" type="subTitle"/>
          </p:nvPr>
        </p:nvSpPr>
        <p:spPr>
          <a:xfrm>
            <a:off x="5343150" y="1758625"/>
            <a:ext cx="3447900" cy="2406300"/>
          </a:xfrm>
          <a:prstGeom prst="rect">
            <a:avLst/>
          </a:prstGeom>
        </p:spPr>
        <p:txBody>
          <a:bodyPr anchorCtr="0" anchor="t" bIns="91425" lIns="91425" spcFirstLastPara="1" rIns="91425" wrap="square" tIns="91425">
            <a:noAutofit/>
          </a:bodyPr>
          <a:lstStyle/>
          <a:p>
            <a:pPr indent="0" lvl="0" marL="0" rtl="0" algn="l">
              <a:lnSpc>
                <a:spcPct val="150000"/>
              </a:lnSpc>
              <a:spcBef>
                <a:spcPts val="3600"/>
              </a:spcBef>
              <a:spcAft>
                <a:spcPts val="0"/>
              </a:spcAft>
              <a:buNone/>
            </a:pPr>
            <a:r>
              <a:rPr lang="en" sz="1200">
                <a:solidFill>
                  <a:srgbClr val="24292F"/>
                </a:solidFill>
                <a:highlight>
                  <a:schemeClr val="lt1"/>
                </a:highlight>
              </a:rPr>
              <a:t>Learning OSS makes you not dependent on a tool, but you are learning a process instead. You can easily adapt to anything, and people who graduate from Tunapanda have a benefit over other people because of the learning process</a:t>
            </a:r>
            <a:r>
              <a:rPr lang="en" sz="1200">
                <a:solidFill>
                  <a:srgbClr val="24292F"/>
                </a:solidFill>
                <a:highlight>
                  <a:schemeClr val="lt1"/>
                </a:highlight>
              </a:rPr>
              <a:t>.</a:t>
            </a:r>
            <a:br>
              <a:rPr lang="en" sz="1200">
                <a:solidFill>
                  <a:srgbClr val="24292F"/>
                </a:solidFill>
                <a:highlight>
                  <a:schemeClr val="lt1"/>
                </a:highlight>
              </a:rPr>
            </a:br>
            <a:r>
              <a:rPr lang="en" sz="750">
                <a:solidFill>
                  <a:srgbClr val="24292F"/>
                </a:solidFill>
                <a:highlight>
                  <a:schemeClr val="lt1"/>
                </a:highlight>
              </a:rPr>
              <a:t>- Mwalugha Bura, Tunapanda Institute (Kenya)</a:t>
            </a:r>
            <a:endParaRPr sz="500">
              <a:solidFill>
                <a:srgbClr val="000000"/>
              </a:solidFill>
            </a:endParaRPr>
          </a:p>
          <a:p>
            <a:pPr indent="0" lvl="0" marL="0" rtl="0" algn="l">
              <a:spcBef>
                <a:spcPts val="48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pic>
        <p:nvPicPr>
          <p:cNvPr id="1544" name="Google Shape;1544;p142"/>
          <p:cNvPicPr preferRelativeResize="0"/>
          <p:nvPr>
            <p:ph idx="2" type="pic"/>
          </p:nvPr>
        </p:nvPicPr>
        <p:blipFill rotWithShape="1">
          <a:blip r:embed="rId3">
            <a:alphaModFix/>
          </a:blip>
          <a:srcRect b="0" l="11209" r="11217" t="0"/>
          <a:stretch/>
        </p:blipFill>
        <p:spPr>
          <a:xfrm>
            <a:off x="4171245" y="685800"/>
            <a:ext cx="4457701" cy="3771900"/>
          </a:xfrm>
          <a:prstGeom prst="rect">
            <a:avLst/>
          </a:prstGeom>
          <a:effectLst>
            <a:outerShdw blurRad="57150" rotWithShape="0" algn="bl" dir="5400000" dist="19050">
              <a:srgbClr val="000000">
                <a:alpha val="50000"/>
              </a:srgbClr>
            </a:outerShdw>
          </a:effectLst>
        </p:spPr>
      </p:pic>
      <p:sp>
        <p:nvSpPr>
          <p:cNvPr id="1545" name="Google Shape;1545;p142"/>
          <p:cNvSpPr txBox="1"/>
          <p:nvPr>
            <p:ph type="title"/>
          </p:nvPr>
        </p:nvSpPr>
        <p:spPr>
          <a:xfrm>
            <a:off x="390151" y="1588075"/>
            <a:ext cx="3447900" cy="871500"/>
          </a:xfrm>
          <a:prstGeom prst="rect">
            <a:avLst/>
          </a:prstGeom>
        </p:spPr>
        <p:txBody>
          <a:bodyPr anchorCtr="0" anchor="b" bIns="17150" lIns="34275" spcFirstLastPara="1" rIns="34275" wrap="square" tIns="17150">
            <a:noAutofit/>
          </a:bodyPr>
          <a:lstStyle/>
          <a:p>
            <a:pPr indent="0" lvl="0" marL="0" rtl="0" algn="l">
              <a:lnSpc>
                <a:spcPct val="120000"/>
              </a:lnSpc>
              <a:spcBef>
                <a:spcPts val="0"/>
              </a:spcBef>
              <a:spcAft>
                <a:spcPts val="0"/>
              </a:spcAft>
              <a:buNone/>
            </a:pPr>
            <a:r>
              <a:t/>
            </a:r>
            <a:endParaRPr sz="2100">
              <a:solidFill>
                <a:srgbClr val="24292F"/>
              </a:solidFill>
              <a:highlight>
                <a:srgbClr val="FFFFFF"/>
              </a:highlight>
            </a:endParaRPr>
          </a:p>
          <a:p>
            <a:pPr indent="0" lvl="0" marL="0" rtl="0" algn="l">
              <a:lnSpc>
                <a:spcPct val="120000"/>
              </a:lnSpc>
              <a:spcBef>
                <a:spcPts val="0"/>
              </a:spcBef>
              <a:spcAft>
                <a:spcPts val="0"/>
              </a:spcAft>
              <a:buNone/>
            </a:pPr>
            <a:r>
              <a:t/>
            </a:r>
            <a:endParaRPr sz="2100">
              <a:solidFill>
                <a:srgbClr val="24292F"/>
              </a:solidFill>
              <a:highlight>
                <a:srgbClr val="FFFFFF"/>
              </a:highlight>
            </a:endParaRPr>
          </a:p>
          <a:p>
            <a:pPr indent="0" lvl="0" marL="0" rtl="0" algn="l">
              <a:lnSpc>
                <a:spcPct val="120000"/>
              </a:lnSpc>
              <a:spcBef>
                <a:spcPts val="0"/>
              </a:spcBef>
              <a:spcAft>
                <a:spcPts val="0"/>
              </a:spcAft>
              <a:buNone/>
            </a:pPr>
            <a:r>
              <a:rPr lang="en" sz="2100">
                <a:solidFill>
                  <a:srgbClr val="24292F"/>
                </a:solidFill>
                <a:highlight>
                  <a:srgbClr val="FFFFFF"/>
                </a:highlight>
              </a:rPr>
              <a:t>Fastest growing South American developer communities</a:t>
            </a:r>
            <a:endParaRPr/>
          </a:p>
        </p:txBody>
      </p:sp>
      <p:sp>
        <p:nvSpPr>
          <p:cNvPr id="1546" name="Google Shape;1546;p142"/>
          <p:cNvSpPr txBox="1"/>
          <p:nvPr>
            <p:ph idx="3" type="subTitle"/>
          </p:nvPr>
        </p:nvSpPr>
        <p:spPr>
          <a:xfrm>
            <a:off x="342525" y="2828925"/>
            <a:ext cx="34479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Latin American community was especially closely knit during the pandemic. People were coding and building things together. The remote aspect of it got more people involved</a:t>
            </a:r>
            <a:br>
              <a:rPr lang="en" sz="1300"/>
            </a:br>
            <a:endParaRPr sz="1300"/>
          </a:p>
          <a:p>
            <a:pPr indent="0" lvl="0" marL="0" rtl="0" algn="l">
              <a:spcBef>
                <a:spcPts val="0"/>
              </a:spcBef>
              <a:spcAft>
                <a:spcPts val="0"/>
              </a:spcAft>
              <a:buNone/>
            </a:pPr>
            <a:r>
              <a:rPr lang="en" sz="1300"/>
              <a:t>- Emilio Velis, Appropredia (El Salvador / Latin America-wide)</a:t>
            </a:r>
            <a:endParaRPr sz="1300"/>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25"/>
          <p:cNvSpPr txBox="1"/>
          <p:nvPr>
            <p:ph type="title"/>
          </p:nvPr>
        </p:nvSpPr>
        <p:spPr>
          <a:xfrm>
            <a:off x="487136" y="1700213"/>
            <a:ext cx="6858000" cy="1743000"/>
          </a:xfrm>
          <a:prstGeom prst="rect">
            <a:avLst/>
          </a:prstGeom>
          <a:effectLst>
            <a:outerShdw blurRad="57150" rotWithShape="0" algn="bl" dir="5400000" dist="19050">
              <a:srgbClr val="000000">
                <a:alpha val="50000"/>
              </a:srgbClr>
            </a:outerShdw>
          </a:effectLst>
        </p:spPr>
        <p:txBody>
          <a:bodyPr anchorCtr="0" anchor="ctr" bIns="17150" lIns="34275" spcFirstLastPara="1" rIns="34275" wrap="square" tIns="17150">
            <a:noAutofit/>
          </a:bodyPr>
          <a:lstStyle/>
          <a:p>
            <a:pPr indent="0" lvl="0" marL="0" rtl="0" algn="l">
              <a:lnSpc>
                <a:spcPct val="100000"/>
              </a:lnSpc>
              <a:spcBef>
                <a:spcPts val="0"/>
              </a:spcBef>
              <a:spcAft>
                <a:spcPts val="0"/>
              </a:spcAft>
              <a:buNone/>
            </a:pPr>
            <a:r>
              <a:rPr b="0" lang="en" sz="4200"/>
              <a:t>Open Source Software - Vision, Benefits, Challenges</a:t>
            </a:r>
            <a:endParaRPr/>
          </a:p>
        </p:txBody>
      </p:sp>
      <p:sp>
        <p:nvSpPr>
          <p:cNvPr id="1414" name="Google Shape;1414;p125"/>
          <p:cNvSpPr txBox="1"/>
          <p:nvPr/>
        </p:nvSpPr>
        <p:spPr>
          <a:xfrm>
            <a:off x="484632" y="3443227"/>
            <a:ext cx="5120700" cy="594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Mono"/>
                <a:ea typeface="Roboto Mono"/>
                <a:cs typeface="Roboto Mono"/>
                <a:sym typeface="Roboto Mono"/>
              </a:rPr>
              <a:t>Presented by GitHub and UNOICT</a:t>
            </a:r>
            <a:endParaRPr sz="1600">
              <a:solidFill>
                <a:srgbClr val="FFFFFF"/>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143"/>
          <p:cNvPicPr preferRelativeResize="0"/>
          <p:nvPr>
            <p:ph idx="2" type="pic"/>
          </p:nvPr>
        </p:nvPicPr>
        <p:blipFill rotWithShape="1">
          <a:blip r:embed="rId3">
            <a:alphaModFix/>
          </a:blip>
          <a:srcRect b="7691" l="0" r="0" t="7691"/>
          <a:stretch/>
        </p:blipFill>
        <p:spPr>
          <a:xfrm>
            <a:off x="513645" y="685800"/>
            <a:ext cx="4457700" cy="3771900"/>
          </a:xfrm>
          <a:prstGeom prst="roundRect">
            <a:avLst>
              <a:gd fmla="val 16667" name="adj"/>
            </a:avLst>
          </a:prstGeom>
        </p:spPr>
      </p:pic>
      <p:sp>
        <p:nvSpPr>
          <p:cNvPr id="1552" name="Google Shape;1552;p143"/>
          <p:cNvSpPr txBox="1"/>
          <p:nvPr>
            <p:ph type="title"/>
          </p:nvPr>
        </p:nvSpPr>
        <p:spPr>
          <a:xfrm>
            <a:off x="5382176" y="1923700"/>
            <a:ext cx="3447900" cy="871500"/>
          </a:xfrm>
          <a:prstGeom prst="rect">
            <a:avLst/>
          </a:prstGeom>
          <a:effectLst>
            <a:outerShdw blurRad="57150" rotWithShape="0" algn="bl" dir="5400000" dist="19050">
              <a:srgbClr val="000000">
                <a:alpha val="50000"/>
              </a:srgbClr>
            </a:outerShdw>
          </a:effectLst>
        </p:spPr>
        <p:txBody>
          <a:bodyPr anchorCtr="0" anchor="b" bIns="17150" lIns="34275" spcFirstLastPara="1" rIns="34275" wrap="square" tIns="17150">
            <a:noAutofit/>
          </a:bodyPr>
          <a:lstStyle/>
          <a:p>
            <a:pPr indent="0" lvl="0" marL="0" rtl="0" algn="l">
              <a:spcBef>
                <a:spcPts val="0"/>
              </a:spcBef>
              <a:spcAft>
                <a:spcPts val="0"/>
              </a:spcAft>
              <a:buNone/>
            </a:pPr>
            <a:r>
              <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Transparency</a:t>
            </a:r>
            <a:endParaRPr sz="5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pic>
        <p:nvPicPr>
          <p:cNvPr id="1557" name="Google Shape;1557;p144"/>
          <p:cNvPicPr preferRelativeResize="0"/>
          <p:nvPr>
            <p:ph idx="2" type="pic"/>
          </p:nvPr>
        </p:nvPicPr>
        <p:blipFill rotWithShape="1">
          <a:blip r:embed="rId3">
            <a:alphaModFix/>
          </a:blip>
          <a:srcRect b="12500" l="0" r="0" t="12508"/>
          <a:stretch/>
        </p:blipFill>
        <p:spPr>
          <a:xfrm>
            <a:off x="4221028" y="729650"/>
            <a:ext cx="4969201" cy="3726300"/>
          </a:xfrm>
          <a:prstGeom prst="rect">
            <a:avLst/>
          </a:prstGeom>
          <a:noFill/>
          <a:ln>
            <a:noFill/>
          </a:ln>
        </p:spPr>
      </p:pic>
      <p:sp>
        <p:nvSpPr>
          <p:cNvPr id="1558" name="Google Shape;1558;p144"/>
          <p:cNvSpPr txBox="1"/>
          <p:nvPr>
            <p:ph type="title"/>
          </p:nvPr>
        </p:nvSpPr>
        <p:spPr>
          <a:xfrm>
            <a:off x="387951" y="1948150"/>
            <a:ext cx="3447900" cy="871500"/>
          </a:xfrm>
          <a:prstGeom prst="rect">
            <a:avLst/>
          </a:prstGeom>
          <a:effectLst>
            <a:outerShdw blurRad="57150" rotWithShape="0" algn="bl" dir="5400000" dist="19050">
              <a:srgbClr val="000000">
                <a:alpha val="50000"/>
              </a:srgbClr>
            </a:outerShdw>
          </a:effectLst>
        </p:spPr>
        <p:txBody>
          <a:bodyPr anchorCtr="0" anchor="b" bIns="17150" lIns="34275" spcFirstLastPara="1" rIns="34275" wrap="square" tIns="17150">
            <a:noAutofit/>
          </a:bodyPr>
          <a:lstStyle/>
          <a:p>
            <a:pPr indent="0" lvl="0" marL="0" rtl="0" algn="l">
              <a:spcBef>
                <a:spcPts val="0"/>
              </a:spcBef>
              <a:spcAft>
                <a:spcPts val="0"/>
              </a:spcAft>
              <a:buNone/>
            </a:pPr>
            <a:r>
              <a:rPr lang="en"/>
              <a:t>Empowerment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pic>
        <p:nvPicPr>
          <p:cNvPr id="1563" name="Google Shape;1563;p145"/>
          <p:cNvPicPr preferRelativeResize="0"/>
          <p:nvPr>
            <p:ph idx="2" type="pic"/>
          </p:nvPr>
        </p:nvPicPr>
        <p:blipFill rotWithShape="1">
          <a:blip r:embed="rId3">
            <a:alphaModFix/>
          </a:blip>
          <a:srcRect b="-32345" l="-5866" r="66599" t="-32345"/>
          <a:stretch/>
        </p:blipFill>
        <p:spPr>
          <a:xfrm>
            <a:off x="1278072" y="1748600"/>
            <a:ext cx="1714500" cy="1714500"/>
          </a:xfrm>
          <a:prstGeom prst="ellipse">
            <a:avLst/>
          </a:prstGeom>
        </p:spPr>
      </p:pic>
      <p:sp>
        <p:nvSpPr>
          <p:cNvPr id="1564" name="Google Shape;1564;p145"/>
          <p:cNvSpPr txBox="1"/>
          <p:nvPr>
            <p:ph idx="3" type="subTitle"/>
          </p:nvPr>
        </p:nvSpPr>
        <p:spPr>
          <a:xfrm>
            <a:off x="3334512" y="2874264"/>
            <a:ext cx="43344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45"/>
          <p:cNvSpPr txBox="1"/>
          <p:nvPr>
            <p:ph type="title"/>
          </p:nvPr>
        </p:nvSpPr>
        <p:spPr>
          <a:xfrm>
            <a:off x="3334512" y="1905000"/>
            <a:ext cx="4334400" cy="7407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a:t>Ersilia</a:t>
            </a:r>
            <a:endParaRPr/>
          </a:p>
        </p:txBody>
      </p:sp>
      <p:sp>
        <p:nvSpPr>
          <p:cNvPr id="1566" name="Google Shape;1566;p145"/>
          <p:cNvSpPr txBox="1"/>
          <p:nvPr>
            <p:ph idx="1" type="subTitle"/>
          </p:nvPr>
        </p:nvSpPr>
        <p:spPr>
          <a:xfrm>
            <a:off x="3334512" y="2499360"/>
            <a:ext cx="4334400" cy="3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46"/>
          <p:cNvSpPr txBox="1"/>
          <p:nvPr/>
        </p:nvSpPr>
        <p:spPr>
          <a:xfrm>
            <a:off x="1397550" y="3459525"/>
            <a:ext cx="8293800" cy="5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Benin Lenin, </a:t>
            </a:r>
            <a:r>
              <a:rPr lang="en"/>
              <a:t>Cynthia Lo, </a:t>
            </a:r>
            <a:r>
              <a:rPr lang="en"/>
              <a:t>Mithusa Kajendran, Omar Mohsine &amp; </a:t>
            </a:r>
            <a:r>
              <a:rPr lang="en"/>
              <a:t>Sebastian Rocca</a:t>
            </a:r>
            <a:endParaRPr/>
          </a:p>
          <a:p>
            <a:pPr indent="0" lvl="0" marL="0" rtl="0" algn="l">
              <a:spcBef>
                <a:spcPts val="0"/>
              </a:spcBef>
              <a:spcAft>
                <a:spcPts val="0"/>
              </a:spcAft>
              <a:buNone/>
            </a:pPr>
            <a:r>
              <a:t/>
            </a:r>
            <a:endParaRPr sz="1050">
              <a:solidFill>
                <a:srgbClr val="222222"/>
              </a:solidFill>
              <a:highlight>
                <a:srgbClr val="FFFFFF"/>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5" name="Shape 1575"/>
        <p:cNvGrpSpPr/>
        <p:nvPr/>
      </p:nvGrpSpPr>
      <p:grpSpPr>
        <a:xfrm>
          <a:off x="0" y="0"/>
          <a:ext cx="0" cy="0"/>
          <a:chOff x="0" y="0"/>
          <a:chExt cx="0" cy="0"/>
        </a:xfrm>
      </p:grpSpPr>
      <p:sp>
        <p:nvSpPr>
          <p:cNvPr id="1576" name="Google Shape;1576;p147"/>
          <p:cNvSpPr txBox="1"/>
          <p:nvPr>
            <p:ph type="title"/>
          </p:nvPr>
        </p:nvSpPr>
        <p:spPr>
          <a:xfrm>
            <a:off x="439700" y="0"/>
            <a:ext cx="8354400" cy="1668300"/>
          </a:xfrm>
          <a:prstGeom prst="rect">
            <a:avLst/>
          </a:prstGeom>
        </p:spPr>
        <p:txBody>
          <a:bodyPr anchorCtr="0" anchor="ctr" bIns="17150" lIns="34275" spcFirstLastPara="1" rIns="34275" wrap="square" tIns="17150">
            <a:noAutofit/>
          </a:bodyPr>
          <a:lstStyle/>
          <a:p>
            <a:pPr indent="0" lvl="0" marL="0" rtl="0" algn="ctr">
              <a:spcBef>
                <a:spcPts val="0"/>
              </a:spcBef>
              <a:spcAft>
                <a:spcPts val="0"/>
              </a:spcAft>
              <a:buNone/>
            </a:pPr>
            <a:r>
              <a:rPr lang="en"/>
              <a:t>Introduction - GitHub Team</a:t>
            </a:r>
            <a:endParaRPr/>
          </a:p>
        </p:txBody>
      </p:sp>
      <p:sp>
        <p:nvSpPr>
          <p:cNvPr id="1577" name="Google Shape;1577;p147"/>
          <p:cNvSpPr txBox="1"/>
          <p:nvPr>
            <p:ph idx="3" type="subTitle"/>
          </p:nvPr>
        </p:nvSpPr>
        <p:spPr>
          <a:xfrm>
            <a:off x="3610746" y="3212686"/>
            <a:ext cx="1956900" cy="2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SKi Sankhe</a:t>
            </a:r>
            <a:endParaRPr/>
          </a:p>
        </p:txBody>
      </p:sp>
      <p:sp>
        <p:nvSpPr>
          <p:cNvPr id="1578" name="Google Shape;1578;p147"/>
          <p:cNvSpPr txBox="1"/>
          <p:nvPr>
            <p:ph idx="4" type="subTitle"/>
          </p:nvPr>
        </p:nvSpPr>
        <p:spPr>
          <a:xfrm>
            <a:off x="3610746" y="3523582"/>
            <a:ext cx="19569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 Solutions Architect</a:t>
            </a:r>
            <a:endParaRPr/>
          </a:p>
        </p:txBody>
      </p:sp>
      <p:sp>
        <p:nvSpPr>
          <p:cNvPr id="1579" name="Google Shape;1579;p147"/>
          <p:cNvSpPr txBox="1"/>
          <p:nvPr>
            <p:ph idx="1" type="subTitle"/>
          </p:nvPr>
        </p:nvSpPr>
        <p:spPr>
          <a:xfrm>
            <a:off x="1148421" y="3212686"/>
            <a:ext cx="1956900" cy="2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50">
                <a:solidFill>
                  <a:srgbClr val="1D1C1D"/>
                </a:solidFill>
                <a:highlight>
                  <a:srgbClr val="FFFFFF"/>
                </a:highlight>
              </a:rPr>
              <a:t>Belinda Vennam </a:t>
            </a:r>
            <a:endParaRPr/>
          </a:p>
        </p:txBody>
      </p:sp>
      <p:sp>
        <p:nvSpPr>
          <p:cNvPr id="1580" name="Google Shape;1580;p147"/>
          <p:cNvSpPr txBox="1"/>
          <p:nvPr>
            <p:ph idx="2" type="subTitle"/>
          </p:nvPr>
        </p:nvSpPr>
        <p:spPr>
          <a:xfrm>
            <a:off x="1148421" y="3523582"/>
            <a:ext cx="19569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 Manager, Software Engineering</a:t>
            </a:r>
            <a:endParaRPr/>
          </a:p>
        </p:txBody>
      </p:sp>
      <p:sp>
        <p:nvSpPr>
          <p:cNvPr id="1581" name="Google Shape;1581;p147"/>
          <p:cNvSpPr txBox="1"/>
          <p:nvPr>
            <p:ph idx="5" type="subTitle"/>
          </p:nvPr>
        </p:nvSpPr>
        <p:spPr>
          <a:xfrm>
            <a:off x="6128496" y="3212686"/>
            <a:ext cx="1956900" cy="2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Joshua Ku</a:t>
            </a:r>
            <a:endParaRPr/>
          </a:p>
        </p:txBody>
      </p:sp>
      <p:sp>
        <p:nvSpPr>
          <p:cNvPr id="1582" name="Google Shape;1582;p147"/>
          <p:cNvSpPr txBox="1"/>
          <p:nvPr>
            <p:ph idx="6" type="subTitle"/>
          </p:nvPr>
        </p:nvSpPr>
        <p:spPr>
          <a:xfrm>
            <a:off x="6128496" y="3523582"/>
            <a:ext cx="19569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Service Delivery Engineer</a:t>
            </a:r>
            <a:endParaRPr/>
          </a:p>
        </p:txBody>
      </p:sp>
      <p:pic>
        <p:nvPicPr>
          <p:cNvPr id="1583" name="Google Shape;1583;p147"/>
          <p:cNvPicPr preferRelativeResize="0"/>
          <p:nvPr/>
        </p:nvPicPr>
        <p:blipFill>
          <a:blip r:embed="rId3">
            <a:alphaModFix/>
          </a:blip>
          <a:stretch>
            <a:fillRect/>
          </a:stretch>
        </p:blipFill>
        <p:spPr>
          <a:xfrm>
            <a:off x="1463425" y="1694500"/>
            <a:ext cx="1326900" cy="1326900"/>
          </a:xfrm>
          <a:prstGeom prst="ellipse">
            <a:avLst/>
          </a:prstGeom>
          <a:noFill/>
          <a:ln>
            <a:noFill/>
          </a:ln>
        </p:spPr>
      </p:pic>
      <p:pic>
        <p:nvPicPr>
          <p:cNvPr id="1584" name="Google Shape;1584;p147"/>
          <p:cNvPicPr preferRelativeResize="0"/>
          <p:nvPr/>
        </p:nvPicPr>
        <p:blipFill>
          <a:blip r:embed="rId4">
            <a:alphaModFix/>
          </a:blip>
          <a:stretch>
            <a:fillRect/>
          </a:stretch>
        </p:blipFill>
        <p:spPr>
          <a:xfrm>
            <a:off x="6443950" y="1694950"/>
            <a:ext cx="1326000" cy="1326000"/>
          </a:xfrm>
          <a:prstGeom prst="ellipse">
            <a:avLst/>
          </a:prstGeom>
          <a:noFill/>
          <a:ln>
            <a:noFill/>
          </a:ln>
        </p:spPr>
      </p:pic>
      <p:pic>
        <p:nvPicPr>
          <p:cNvPr id="1585" name="Google Shape;1585;p147"/>
          <p:cNvPicPr preferRelativeResize="0"/>
          <p:nvPr/>
        </p:nvPicPr>
        <p:blipFill rotWithShape="1">
          <a:blip r:embed="rId5">
            <a:alphaModFix/>
          </a:blip>
          <a:srcRect b="0" l="0" r="0" t="0"/>
          <a:stretch/>
        </p:blipFill>
        <p:spPr>
          <a:xfrm>
            <a:off x="3926200" y="1694950"/>
            <a:ext cx="1326000" cy="13260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26"/>
          <p:cNvSpPr txBox="1"/>
          <p:nvPr>
            <p:ph type="title"/>
          </p:nvPr>
        </p:nvSpPr>
        <p:spPr>
          <a:xfrm>
            <a:off x="439700" y="0"/>
            <a:ext cx="8354400" cy="1668300"/>
          </a:xfrm>
          <a:prstGeom prst="rect">
            <a:avLst/>
          </a:prstGeom>
        </p:spPr>
        <p:txBody>
          <a:bodyPr anchorCtr="0" anchor="ctr" bIns="17150" lIns="34275" spcFirstLastPara="1" rIns="34275" wrap="square" tIns="17150">
            <a:noAutofit/>
          </a:bodyPr>
          <a:lstStyle/>
          <a:p>
            <a:pPr indent="0" lvl="0" marL="0" rtl="0" algn="ctr">
              <a:spcBef>
                <a:spcPts val="0"/>
              </a:spcBef>
              <a:spcAft>
                <a:spcPts val="0"/>
              </a:spcAft>
              <a:buNone/>
            </a:pPr>
            <a:r>
              <a:rPr lang="en"/>
              <a:t>Introduction - GitHub Team</a:t>
            </a:r>
            <a:endParaRPr/>
          </a:p>
        </p:txBody>
      </p:sp>
      <p:sp>
        <p:nvSpPr>
          <p:cNvPr id="1420" name="Google Shape;1420;p126"/>
          <p:cNvSpPr txBox="1"/>
          <p:nvPr>
            <p:ph idx="1" type="subTitle"/>
          </p:nvPr>
        </p:nvSpPr>
        <p:spPr>
          <a:xfrm>
            <a:off x="2607433" y="3471186"/>
            <a:ext cx="1956900" cy="2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SKi Sankhe</a:t>
            </a:r>
            <a:endParaRPr/>
          </a:p>
        </p:txBody>
      </p:sp>
      <p:sp>
        <p:nvSpPr>
          <p:cNvPr id="1421" name="Google Shape;1421;p126"/>
          <p:cNvSpPr txBox="1"/>
          <p:nvPr>
            <p:ph idx="2" type="subTitle"/>
          </p:nvPr>
        </p:nvSpPr>
        <p:spPr>
          <a:xfrm>
            <a:off x="2607433" y="3763682"/>
            <a:ext cx="19569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 Solutions Architect</a:t>
            </a:r>
            <a:endParaRPr/>
          </a:p>
        </p:txBody>
      </p:sp>
      <p:sp>
        <p:nvSpPr>
          <p:cNvPr id="1422" name="Google Shape;1422;p126"/>
          <p:cNvSpPr txBox="1"/>
          <p:nvPr>
            <p:ph idx="3" type="subTitle"/>
          </p:nvPr>
        </p:nvSpPr>
        <p:spPr>
          <a:xfrm>
            <a:off x="484258" y="3431336"/>
            <a:ext cx="1956900" cy="2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50">
                <a:solidFill>
                  <a:srgbClr val="1D1C1D"/>
                </a:solidFill>
                <a:highlight>
                  <a:srgbClr val="FFFFFF"/>
                </a:highlight>
              </a:rPr>
              <a:t>Belinda Vennam </a:t>
            </a:r>
            <a:endParaRPr/>
          </a:p>
        </p:txBody>
      </p:sp>
      <p:sp>
        <p:nvSpPr>
          <p:cNvPr id="1423" name="Google Shape;1423;p126"/>
          <p:cNvSpPr txBox="1"/>
          <p:nvPr>
            <p:ph idx="4" type="subTitle"/>
          </p:nvPr>
        </p:nvSpPr>
        <p:spPr>
          <a:xfrm>
            <a:off x="439708" y="3763682"/>
            <a:ext cx="19569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 Manager, Software Engineering</a:t>
            </a:r>
            <a:endParaRPr/>
          </a:p>
        </p:txBody>
      </p:sp>
      <p:sp>
        <p:nvSpPr>
          <p:cNvPr id="1424" name="Google Shape;1424;p126"/>
          <p:cNvSpPr txBox="1"/>
          <p:nvPr>
            <p:ph idx="5" type="subTitle"/>
          </p:nvPr>
        </p:nvSpPr>
        <p:spPr>
          <a:xfrm>
            <a:off x="4756608" y="3431336"/>
            <a:ext cx="1956900" cy="2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Joshua Ku</a:t>
            </a:r>
            <a:endParaRPr/>
          </a:p>
        </p:txBody>
      </p:sp>
      <p:sp>
        <p:nvSpPr>
          <p:cNvPr id="1425" name="Google Shape;1425;p126"/>
          <p:cNvSpPr txBox="1"/>
          <p:nvPr>
            <p:ph idx="6" type="subTitle"/>
          </p:nvPr>
        </p:nvSpPr>
        <p:spPr>
          <a:xfrm>
            <a:off x="4756608" y="3835432"/>
            <a:ext cx="19569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Service Delivery Engineer</a:t>
            </a:r>
            <a:endParaRPr/>
          </a:p>
        </p:txBody>
      </p:sp>
      <p:pic>
        <p:nvPicPr>
          <p:cNvPr id="1426" name="Google Shape;1426;p126"/>
          <p:cNvPicPr preferRelativeResize="0"/>
          <p:nvPr/>
        </p:nvPicPr>
        <p:blipFill>
          <a:blip r:embed="rId3">
            <a:alphaModFix/>
          </a:blip>
          <a:stretch>
            <a:fillRect/>
          </a:stretch>
        </p:blipFill>
        <p:spPr>
          <a:xfrm>
            <a:off x="701425" y="1694500"/>
            <a:ext cx="1326900" cy="1326900"/>
          </a:xfrm>
          <a:prstGeom prst="ellipse">
            <a:avLst/>
          </a:prstGeom>
          <a:noFill/>
          <a:ln>
            <a:noFill/>
          </a:ln>
        </p:spPr>
      </p:pic>
      <p:pic>
        <p:nvPicPr>
          <p:cNvPr id="1427" name="Google Shape;1427;p126"/>
          <p:cNvPicPr preferRelativeResize="0"/>
          <p:nvPr/>
        </p:nvPicPr>
        <p:blipFill rotWithShape="1">
          <a:blip r:embed="rId4">
            <a:alphaModFix/>
          </a:blip>
          <a:srcRect b="0" l="0" r="0" t="0"/>
          <a:stretch/>
        </p:blipFill>
        <p:spPr>
          <a:xfrm>
            <a:off x="7129750" y="1694950"/>
            <a:ext cx="1326000" cy="1326000"/>
          </a:xfrm>
          <a:prstGeom prst="ellipse">
            <a:avLst/>
          </a:prstGeom>
          <a:noFill/>
          <a:ln>
            <a:noFill/>
          </a:ln>
        </p:spPr>
      </p:pic>
      <p:pic>
        <p:nvPicPr>
          <p:cNvPr id="1428" name="Google Shape;1428;p126"/>
          <p:cNvPicPr preferRelativeResize="0"/>
          <p:nvPr/>
        </p:nvPicPr>
        <p:blipFill rotWithShape="1">
          <a:blip r:embed="rId5">
            <a:alphaModFix/>
          </a:blip>
          <a:srcRect b="0" l="0" r="0" t="0"/>
          <a:stretch/>
        </p:blipFill>
        <p:spPr>
          <a:xfrm>
            <a:off x="2859400" y="1694950"/>
            <a:ext cx="1326000" cy="1326000"/>
          </a:xfrm>
          <a:prstGeom prst="ellipse">
            <a:avLst/>
          </a:prstGeom>
          <a:noFill/>
          <a:ln>
            <a:noFill/>
          </a:ln>
        </p:spPr>
      </p:pic>
      <p:sp>
        <p:nvSpPr>
          <p:cNvPr id="1429" name="Google Shape;1429;p126"/>
          <p:cNvSpPr txBox="1"/>
          <p:nvPr>
            <p:ph idx="5" type="subTitle"/>
          </p:nvPr>
        </p:nvSpPr>
        <p:spPr>
          <a:xfrm>
            <a:off x="6926821" y="3381011"/>
            <a:ext cx="1956900" cy="29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Cynthia Lo</a:t>
            </a:r>
            <a:endParaRPr/>
          </a:p>
        </p:txBody>
      </p:sp>
      <p:pic>
        <p:nvPicPr>
          <p:cNvPr id="1430" name="Google Shape;1430;p126"/>
          <p:cNvPicPr preferRelativeResize="0"/>
          <p:nvPr/>
        </p:nvPicPr>
        <p:blipFill>
          <a:blip r:embed="rId6">
            <a:alphaModFix/>
          </a:blip>
          <a:stretch>
            <a:fillRect/>
          </a:stretch>
        </p:blipFill>
        <p:spPr>
          <a:xfrm>
            <a:off x="4996150" y="1694950"/>
            <a:ext cx="1326000" cy="1326000"/>
          </a:xfrm>
          <a:prstGeom prst="ellipse">
            <a:avLst/>
          </a:prstGeom>
          <a:noFill/>
          <a:ln>
            <a:noFill/>
          </a:ln>
        </p:spPr>
      </p:pic>
      <p:sp>
        <p:nvSpPr>
          <p:cNvPr id="1431" name="Google Shape;1431;p126"/>
          <p:cNvSpPr txBox="1"/>
          <p:nvPr>
            <p:ph idx="6" type="subTitle"/>
          </p:nvPr>
        </p:nvSpPr>
        <p:spPr>
          <a:xfrm>
            <a:off x="7094283" y="3835432"/>
            <a:ext cx="19569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 Manager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5" name="Shape 1435"/>
        <p:cNvGrpSpPr/>
        <p:nvPr/>
      </p:nvGrpSpPr>
      <p:grpSpPr>
        <a:xfrm>
          <a:off x="0" y="0"/>
          <a:ext cx="0" cy="0"/>
          <a:chOff x="0" y="0"/>
          <a:chExt cx="0" cy="0"/>
        </a:xfrm>
      </p:grpSpPr>
      <p:sp>
        <p:nvSpPr>
          <p:cNvPr id="1436" name="Google Shape;1436;p127"/>
          <p:cNvSpPr txBox="1"/>
          <p:nvPr>
            <p:ph idx="6" type="subTitle"/>
          </p:nvPr>
        </p:nvSpPr>
        <p:spPr>
          <a:xfrm>
            <a:off x="3380225" y="3056859"/>
            <a:ext cx="2231100" cy="6282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Linux</a:t>
            </a:r>
            <a:endParaRPr/>
          </a:p>
        </p:txBody>
      </p:sp>
      <p:sp>
        <p:nvSpPr>
          <p:cNvPr id="1437" name="Google Shape;1437;p127"/>
          <p:cNvSpPr txBox="1"/>
          <p:nvPr>
            <p:ph type="title"/>
          </p:nvPr>
        </p:nvSpPr>
        <p:spPr>
          <a:xfrm>
            <a:off x="479050" y="3745900"/>
            <a:ext cx="8278200" cy="871500"/>
          </a:xfrm>
          <a:prstGeom prst="rect">
            <a:avLst/>
          </a:prstGeom>
        </p:spPr>
        <p:txBody>
          <a:bodyPr anchorCtr="0" anchor="ctr" bIns="17150" lIns="34275" spcFirstLastPara="1" rIns="34275" wrap="square" tIns="17150">
            <a:noAutofit/>
          </a:bodyPr>
          <a:lstStyle/>
          <a:p>
            <a:pPr indent="0" lvl="0" marL="0" rtl="0" algn="l">
              <a:spcBef>
                <a:spcPts val="0"/>
              </a:spcBef>
              <a:spcAft>
                <a:spcPts val="0"/>
              </a:spcAft>
              <a:buNone/>
            </a:pPr>
            <a:r>
              <a:rPr lang="en" sz="3400"/>
              <a:t>What’s common among these projects?</a:t>
            </a:r>
            <a:endParaRPr sz="3400"/>
          </a:p>
        </p:txBody>
      </p:sp>
      <p:sp>
        <p:nvSpPr>
          <p:cNvPr id="1438" name="Google Shape;1438;p127"/>
          <p:cNvSpPr txBox="1"/>
          <p:nvPr>
            <p:ph idx="1" type="subTitle"/>
          </p:nvPr>
        </p:nvSpPr>
        <p:spPr>
          <a:xfrm>
            <a:off x="737625" y="3056934"/>
            <a:ext cx="2231100" cy="6282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Go Data</a:t>
            </a:r>
            <a:endParaRPr/>
          </a:p>
        </p:txBody>
      </p:sp>
      <p:sp>
        <p:nvSpPr>
          <p:cNvPr id="1439" name="Google Shape;1439;p127"/>
          <p:cNvSpPr txBox="1"/>
          <p:nvPr>
            <p:ph idx="8" type="subTitle"/>
          </p:nvPr>
        </p:nvSpPr>
        <p:spPr>
          <a:xfrm>
            <a:off x="6826150" y="3031734"/>
            <a:ext cx="2231100" cy="6282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a:t>PRISM</a:t>
            </a:r>
            <a:endParaRPr/>
          </a:p>
        </p:txBody>
      </p:sp>
      <p:pic>
        <p:nvPicPr>
          <p:cNvPr id="1440" name="Google Shape;1440;p127"/>
          <p:cNvPicPr preferRelativeResize="0"/>
          <p:nvPr>
            <p:ph idx="2" type="pic"/>
          </p:nvPr>
        </p:nvPicPr>
        <p:blipFill rotWithShape="1">
          <a:blip r:embed="rId3">
            <a:alphaModFix/>
          </a:blip>
          <a:srcRect b="7691" l="0" r="0" t="7691"/>
          <a:stretch/>
        </p:blipFill>
        <p:spPr>
          <a:xfrm>
            <a:off x="809875" y="1007425"/>
            <a:ext cx="2231100" cy="1887900"/>
          </a:xfrm>
          <a:prstGeom prst="roundRect">
            <a:avLst>
              <a:gd fmla="val 16667" name="adj"/>
            </a:avLst>
          </a:prstGeom>
        </p:spPr>
      </p:pic>
      <p:pic>
        <p:nvPicPr>
          <p:cNvPr id="1441" name="Google Shape;1441;p127"/>
          <p:cNvPicPr preferRelativeResize="0"/>
          <p:nvPr>
            <p:ph idx="3" type="pic"/>
          </p:nvPr>
        </p:nvPicPr>
        <p:blipFill rotWithShape="1">
          <a:blip r:embed="rId4">
            <a:alphaModFix/>
          </a:blip>
          <a:srcRect b="7022" l="0" r="0" t="7022"/>
          <a:stretch/>
        </p:blipFill>
        <p:spPr>
          <a:xfrm>
            <a:off x="3457575" y="994821"/>
            <a:ext cx="2228700" cy="1885800"/>
          </a:xfrm>
          <a:prstGeom prst="roundRect">
            <a:avLst>
              <a:gd fmla="val 16667" name="adj"/>
            </a:avLst>
          </a:prstGeom>
        </p:spPr>
      </p:pic>
      <p:pic>
        <p:nvPicPr>
          <p:cNvPr id="1442" name="Google Shape;1442;p127"/>
          <p:cNvPicPr preferRelativeResize="0"/>
          <p:nvPr>
            <p:ph idx="4" type="pic"/>
          </p:nvPr>
        </p:nvPicPr>
        <p:blipFill rotWithShape="1">
          <a:blip r:embed="rId5">
            <a:alphaModFix/>
          </a:blip>
          <a:srcRect b="3639" l="109" r="0" t="2313"/>
          <a:stretch/>
        </p:blipFill>
        <p:spPr>
          <a:xfrm>
            <a:off x="6105282" y="994821"/>
            <a:ext cx="2228700" cy="1885800"/>
          </a:xfrm>
          <a:prstGeom prst="roundRect">
            <a:avLst>
              <a:gd fmla="val 16667" name="adj"/>
            </a:avLst>
          </a:prstGeom>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pic>
        <p:nvPicPr>
          <p:cNvPr id="1447" name="Google Shape;1447;p128"/>
          <p:cNvPicPr preferRelativeResize="0"/>
          <p:nvPr>
            <p:ph idx="2" type="pic"/>
          </p:nvPr>
        </p:nvPicPr>
        <p:blipFill rotWithShape="1">
          <a:blip r:embed="rId3">
            <a:alphaModFix/>
          </a:blip>
          <a:srcRect b="0" l="6078" r="6078" t="0"/>
          <a:stretch/>
        </p:blipFill>
        <p:spPr>
          <a:xfrm>
            <a:off x="4171245" y="685800"/>
            <a:ext cx="4457701" cy="3771900"/>
          </a:xfrm>
          <a:prstGeom prst="rect">
            <a:avLst/>
          </a:prstGeom>
          <a:effectLst>
            <a:outerShdw blurRad="57150" rotWithShape="0" algn="bl" dir="5400000" dist="19050">
              <a:srgbClr val="000000">
                <a:alpha val="50000"/>
              </a:srgbClr>
            </a:outerShdw>
          </a:effectLst>
        </p:spPr>
      </p:pic>
      <p:sp>
        <p:nvSpPr>
          <p:cNvPr id="1448" name="Google Shape;1448;p128"/>
          <p:cNvSpPr txBox="1"/>
          <p:nvPr>
            <p:ph type="title"/>
          </p:nvPr>
        </p:nvSpPr>
        <p:spPr>
          <a:xfrm>
            <a:off x="650676" y="1814975"/>
            <a:ext cx="3447900" cy="871500"/>
          </a:xfrm>
          <a:prstGeom prst="rect">
            <a:avLst/>
          </a:prstGeom>
          <a:effectLst>
            <a:outerShdw blurRad="57150" rotWithShape="0" algn="bl" dir="5400000" dist="19050">
              <a:srgbClr val="000000">
                <a:alpha val="49000"/>
              </a:srgbClr>
            </a:outerShdw>
          </a:effectLst>
        </p:spPr>
        <p:txBody>
          <a:bodyPr anchorCtr="0" anchor="b" bIns="17150" lIns="34275" spcFirstLastPara="1" rIns="34275" wrap="square" tIns="17150">
            <a:noAutofit/>
          </a:bodyPr>
          <a:lstStyle/>
          <a:p>
            <a:pPr indent="0" lvl="0" marL="0" rtl="0" algn="l">
              <a:spcBef>
                <a:spcPts val="0"/>
              </a:spcBef>
              <a:spcAft>
                <a:spcPts val="0"/>
              </a:spcAft>
              <a:buNone/>
            </a:pPr>
            <a:r>
              <a:rPr lang="en"/>
              <a:t>Benefits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129"/>
          <p:cNvPicPr preferRelativeResize="0"/>
          <p:nvPr>
            <p:ph idx="2" type="pic"/>
          </p:nvPr>
        </p:nvPicPr>
        <p:blipFill rotWithShape="1">
          <a:blip r:embed="rId3">
            <a:alphaModFix/>
          </a:blip>
          <a:srcRect b="-2848" l="-695" r="5376" t="0"/>
          <a:stretch/>
        </p:blipFill>
        <p:spPr>
          <a:xfrm>
            <a:off x="513650" y="685800"/>
            <a:ext cx="5099400" cy="3771900"/>
          </a:xfrm>
          <a:prstGeom prst="roundRect">
            <a:avLst>
              <a:gd fmla="val 16667" name="adj"/>
            </a:avLst>
          </a:prstGeom>
          <a:effectLst>
            <a:outerShdw blurRad="57150" rotWithShape="0" algn="bl" dir="5400000" dist="19050">
              <a:srgbClr val="000000">
                <a:alpha val="50000"/>
              </a:srgbClr>
            </a:outerShdw>
          </a:effectLst>
        </p:spPr>
      </p:pic>
      <p:sp>
        <p:nvSpPr>
          <p:cNvPr id="1454" name="Google Shape;1454;p129"/>
          <p:cNvSpPr txBox="1"/>
          <p:nvPr>
            <p:ph idx="1" type="subTitle"/>
          </p:nvPr>
        </p:nvSpPr>
        <p:spPr>
          <a:xfrm>
            <a:off x="5343151" y="2392675"/>
            <a:ext cx="3383400" cy="24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29"/>
          <p:cNvSpPr txBox="1"/>
          <p:nvPr>
            <p:ph type="title"/>
          </p:nvPr>
        </p:nvSpPr>
        <p:spPr>
          <a:xfrm>
            <a:off x="6023125" y="2437875"/>
            <a:ext cx="2760600" cy="871500"/>
          </a:xfrm>
          <a:prstGeom prst="rect">
            <a:avLst/>
          </a:prstGeom>
          <a:effectLst>
            <a:outerShdw blurRad="57150" rotWithShape="0" algn="bl" dir="5400000" dist="19050">
              <a:srgbClr val="000000">
                <a:alpha val="50000"/>
              </a:srgbClr>
            </a:outerShdw>
          </a:effectLst>
        </p:spPr>
        <p:txBody>
          <a:bodyPr anchorCtr="0" anchor="b" bIns="17150" lIns="34275" spcFirstLastPara="1" rIns="34275" wrap="square" tIns="17150">
            <a:noAutofit/>
          </a:bodyPr>
          <a:lstStyle/>
          <a:p>
            <a:pPr indent="0" lvl="0" marL="0" rtl="0" algn="l">
              <a:spcBef>
                <a:spcPts val="0"/>
              </a:spcBef>
              <a:spcAft>
                <a:spcPts val="0"/>
              </a:spcAft>
              <a:buNone/>
            </a:pPr>
            <a:r>
              <a:rPr lang="en"/>
              <a:t>I asked an AI about benefits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30"/>
          <p:cNvSpPr txBox="1"/>
          <p:nvPr>
            <p:ph idx="1" type="subTitle"/>
          </p:nvPr>
        </p:nvSpPr>
        <p:spPr>
          <a:xfrm>
            <a:off x="1143001" y="4014225"/>
            <a:ext cx="71217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https://digital-strategy.ec.europa.eu/en/library/study-about-impact-open-source-software-and-hardware-technological-independence-competitiveness-and</a:t>
            </a:r>
            <a:endParaRPr/>
          </a:p>
        </p:txBody>
      </p:sp>
      <p:pic>
        <p:nvPicPr>
          <p:cNvPr id="1461" name="Google Shape;1461;p130"/>
          <p:cNvPicPr preferRelativeResize="0"/>
          <p:nvPr>
            <p:ph idx="2" type="pic"/>
          </p:nvPr>
        </p:nvPicPr>
        <p:blipFill rotWithShape="1">
          <a:blip r:embed="rId3">
            <a:alphaModFix/>
          </a:blip>
          <a:srcRect b="0" l="16639" r="16639" t="0"/>
          <a:stretch/>
        </p:blipFill>
        <p:spPr>
          <a:xfrm>
            <a:off x="4143373" y="2681999"/>
            <a:ext cx="857400" cy="857400"/>
          </a:xfrm>
          <a:prstGeom prst="ellipse">
            <a:avLst/>
          </a:prstGeom>
        </p:spPr>
      </p:pic>
      <p:sp>
        <p:nvSpPr>
          <p:cNvPr id="1462" name="Google Shape;1462;p130"/>
          <p:cNvSpPr txBox="1"/>
          <p:nvPr/>
        </p:nvSpPr>
        <p:spPr>
          <a:xfrm>
            <a:off x="1296875" y="501900"/>
            <a:ext cx="6902100" cy="2992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lnSpc>
                <a:spcPct val="115000"/>
              </a:lnSpc>
              <a:spcBef>
                <a:spcPts val="1200"/>
              </a:spcBef>
              <a:spcAft>
                <a:spcPts val="0"/>
              </a:spcAft>
              <a:buNone/>
            </a:pPr>
            <a:r>
              <a:rPr lang="en">
                <a:solidFill>
                  <a:schemeClr val="lt1"/>
                </a:solidFill>
              </a:rPr>
              <a:t>It is possible to identify and to quantify a significant economic impact of the commits or contributors to GitHub from the EU Member States on the GDP in the EU. The impact ranges from €60 billion to €95 billion to the GDP in the EU in 2018.  </a:t>
            </a:r>
            <a:endParaRPr>
              <a:solidFill>
                <a:schemeClr val="lt1"/>
              </a:solidFill>
            </a:endParaRPr>
          </a:p>
          <a:p>
            <a:pPr indent="0" lvl="0" marL="0" rtl="0" algn="l">
              <a:lnSpc>
                <a:spcPct val="115000"/>
              </a:lnSpc>
              <a:spcBef>
                <a:spcPts val="120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p131"/>
          <p:cNvPicPr preferRelativeResize="0"/>
          <p:nvPr>
            <p:ph idx="2" type="pic"/>
          </p:nvPr>
        </p:nvPicPr>
        <p:blipFill rotWithShape="1">
          <a:blip r:embed="rId3">
            <a:alphaModFix/>
          </a:blip>
          <a:srcRect b="12500" l="0" r="0" t="12508"/>
          <a:stretch/>
        </p:blipFill>
        <p:spPr>
          <a:xfrm>
            <a:off x="4221028" y="729650"/>
            <a:ext cx="4969200" cy="3726301"/>
          </a:xfrm>
          <a:prstGeom prst="rect">
            <a:avLst/>
          </a:prstGeom>
          <a:noFill/>
          <a:ln>
            <a:noFill/>
          </a:ln>
        </p:spPr>
      </p:pic>
      <p:sp>
        <p:nvSpPr>
          <p:cNvPr id="1468" name="Google Shape;1468;p131"/>
          <p:cNvSpPr txBox="1"/>
          <p:nvPr>
            <p:ph type="title"/>
          </p:nvPr>
        </p:nvSpPr>
        <p:spPr>
          <a:xfrm>
            <a:off x="773126" y="2011225"/>
            <a:ext cx="3447900" cy="871500"/>
          </a:xfrm>
          <a:prstGeom prst="rect">
            <a:avLst/>
          </a:prstGeom>
          <a:effectLst>
            <a:outerShdw blurRad="57150" rotWithShape="0" algn="bl" dir="5400000" dist="19050">
              <a:srgbClr val="000000">
                <a:alpha val="50000"/>
              </a:srgbClr>
            </a:outerShdw>
          </a:effectLst>
        </p:spPr>
        <p:txBody>
          <a:bodyPr anchorCtr="0" anchor="b" bIns="17150" lIns="34275" spcFirstLastPara="1" rIns="34275" wrap="square" tIns="17150">
            <a:noAutofit/>
          </a:bodyPr>
          <a:lstStyle/>
          <a:p>
            <a:pPr indent="0" lvl="0" marL="0" rtl="0" algn="l">
              <a:spcBef>
                <a:spcPts val="0"/>
              </a:spcBef>
              <a:spcAft>
                <a:spcPts val="0"/>
              </a:spcAft>
              <a:buNone/>
            </a:pPr>
            <a:r>
              <a:rPr lang="en"/>
              <a:t>Scalability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pic>
        <p:nvPicPr>
          <p:cNvPr id="1473" name="Google Shape;1473;p132"/>
          <p:cNvPicPr preferRelativeResize="0"/>
          <p:nvPr>
            <p:ph idx="2" type="pic"/>
          </p:nvPr>
        </p:nvPicPr>
        <p:blipFill rotWithShape="1">
          <a:blip r:embed="rId3">
            <a:alphaModFix/>
          </a:blip>
          <a:srcRect b="0" l="5729" r="5720" t="0"/>
          <a:stretch/>
        </p:blipFill>
        <p:spPr>
          <a:xfrm>
            <a:off x="373953" y="907500"/>
            <a:ext cx="4969201" cy="3726300"/>
          </a:xfrm>
          <a:prstGeom prst="rect">
            <a:avLst/>
          </a:prstGeom>
          <a:noFill/>
          <a:ln>
            <a:noFill/>
          </a:ln>
        </p:spPr>
      </p:pic>
      <p:sp>
        <p:nvSpPr>
          <p:cNvPr id="1474" name="Google Shape;1474;p132"/>
          <p:cNvSpPr txBox="1"/>
          <p:nvPr>
            <p:ph idx="4" type="subTitle"/>
          </p:nvPr>
        </p:nvSpPr>
        <p:spPr>
          <a:xfrm>
            <a:off x="5343151" y="2392675"/>
            <a:ext cx="3383400" cy="24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32"/>
          <p:cNvSpPr txBox="1"/>
          <p:nvPr>
            <p:ph type="title"/>
          </p:nvPr>
        </p:nvSpPr>
        <p:spPr>
          <a:xfrm>
            <a:off x="5619501" y="2392675"/>
            <a:ext cx="3447900" cy="871500"/>
          </a:xfrm>
          <a:prstGeom prst="rect">
            <a:avLst/>
          </a:prstGeom>
          <a:effectLst>
            <a:outerShdw blurRad="57150" rotWithShape="0" algn="bl" dir="5400000" dist="19050">
              <a:srgbClr val="000000">
                <a:alpha val="50000"/>
              </a:srgbClr>
            </a:outerShdw>
          </a:effectLst>
        </p:spPr>
        <p:txBody>
          <a:bodyPr anchorCtr="0" anchor="b" bIns="17150" lIns="34275" spcFirstLastPara="1" rIns="34275" wrap="square" tIns="17150">
            <a:noAutofit/>
          </a:bodyPr>
          <a:lstStyle/>
          <a:p>
            <a:pPr indent="0" lvl="0" marL="0" rtl="0" algn="l">
              <a:spcBef>
                <a:spcPts val="0"/>
              </a:spcBef>
              <a:spcAft>
                <a:spcPts val="0"/>
              </a:spcAft>
              <a:buNone/>
            </a:pPr>
            <a:r>
              <a:rPr lang="en">
                <a:solidFill>
                  <a:srgbClr val="000000"/>
                </a:solidFill>
              </a:rPr>
              <a:t>Accessibility </a:t>
            </a:r>
            <a:br>
              <a:rPr lang="en">
                <a:solidFill>
                  <a:srgbClr val="000000"/>
                </a:solidFill>
              </a:rPr>
            </a:br>
            <a:r>
              <a:rPr lang="en">
                <a:solidFill>
                  <a:srgbClr val="000000"/>
                </a:solidFill>
              </a:rPr>
              <a:t>          &amp; </a:t>
            </a:r>
            <a:br>
              <a:rPr lang="en">
                <a:solidFill>
                  <a:srgbClr val="000000"/>
                </a:solidFill>
              </a:rPr>
            </a:br>
            <a:r>
              <a:rPr lang="en">
                <a:solidFill>
                  <a:srgbClr val="000000"/>
                </a:solidFill>
              </a:rPr>
              <a:t>Affordability</a:t>
            </a:r>
            <a:endParaRPr sz="5800"/>
          </a:p>
        </p:txBody>
      </p:sp>
    </p:spTree>
  </p:cSld>
  <p:clrMapOvr>
    <a:masterClrMapping/>
  </p:clrMapOvr>
</p:sld>
</file>

<file path=ppt/theme/theme1.xml><?xml version="1.0" encoding="utf-8"?>
<a:theme xmlns:a="http://schemas.openxmlformats.org/drawingml/2006/main" xmlns:r="http://schemas.openxmlformats.org/officeDocument/2006/relationships" name="2022 GitHub Presentation Template">
  <a:themeElements>
    <a:clrScheme name="GitHub Color Palette ">
      <a:dk1>
        <a:srgbClr val="0D1117"/>
      </a:dk1>
      <a:lt1>
        <a:srgbClr val="FFFFFF"/>
      </a:lt1>
      <a:dk2>
        <a:srgbClr val="6A737D"/>
      </a:dk2>
      <a:lt2>
        <a:srgbClr val="B7BFC7"/>
      </a:lt2>
      <a:accent1>
        <a:srgbClr val="8250DF"/>
      </a:accent1>
      <a:accent2>
        <a:srgbClr val="096BDE"/>
      </a:accent2>
      <a:accent3>
        <a:srgbClr val="2EA043"/>
      </a:accent3>
      <a:accent4>
        <a:srgbClr val="BF3989"/>
      </a:accent4>
      <a:accent5>
        <a:srgbClr val="545DF0"/>
      </a:accent5>
      <a:accent6>
        <a:srgbClr val="339D9B"/>
      </a:accent6>
      <a:hlink>
        <a:srgbClr val="8250DF"/>
      </a:hlink>
      <a:folHlink>
        <a:srgbClr val="A371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